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E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>
        <p:scale>
          <a:sx n="63" d="100"/>
          <a:sy n="63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22C7C-90F4-4084-948C-9CFCF2577E39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47782BA-202A-4F08-AAE1-F2C4D5A78172}">
      <dgm:prSet phldrT="[Текст]"/>
      <dgm:spPr/>
      <dgm:t>
        <a:bodyPr/>
        <a:lstStyle/>
        <a:p>
          <a:r>
            <a:rPr lang="uk-UA" dirty="0" smtClean="0"/>
            <a:t>Проводити стратегічні маркетингові дослідження</a:t>
          </a:r>
          <a:endParaRPr lang="uk-UA" dirty="0"/>
        </a:p>
      </dgm:t>
    </dgm:pt>
    <dgm:pt modelId="{A4BD6E7B-8FCB-4F0D-904A-F1141F6107C3}" type="parTrans" cxnId="{80AC8D5A-CB81-40ED-9539-2C4EF6B227B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51C98CC-77B3-4F65-A37C-BA8F4839A86B}" type="sibTrans" cxnId="{80AC8D5A-CB81-40ED-9539-2C4EF6B227B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D339114-3F8F-4AA2-86AE-8D79BA695603}">
      <dgm:prSet phldrT="[Текст]"/>
      <dgm:spPr/>
      <dgm:t>
        <a:bodyPr/>
        <a:lstStyle/>
        <a:p>
          <a:r>
            <a:rPr lang="uk-UA" smtClean="0"/>
            <a:t>Розробляти систему маркетингових завдань</a:t>
          </a:r>
          <a:endParaRPr lang="uk-UA" dirty="0"/>
        </a:p>
      </dgm:t>
    </dgm:pt>
    <dgm:pt modelId="{A8A977BA-2595-4D4B-AD19-1EF6351597F3}" type="parTrans" cxnId="{22BE888A-D187-43D7-828A-1932CB96569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0738AB6-E03F-4DAE-AA42-4D776E5B0A95}" type="sibTrans" cxnId="{22BE888A-D187-43D7-828A-1932CB96569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2972280-3803-4CA7-85A5-D225AA259451}">
      <dgm:prSet phldrT="[Текст]"/>
      <dgm:spPr/>
      <dgm:t>
        <a:bodyPr/>
        <a:lstStyle/>
        <a:p>
          <a:r>
            <a:rPr lang="uk-UA" smtClean="0"/>
            <a:t>Розробляти маркетингові стратегії різного рівня</a:t>
          </a:r>
          <a:endParaRPr lang="uk-UA" dirty="0"/>
        </a:p>
      </dgm:t>
    </dgm:pt>
    <dgm:pt modelId="{9960F90F-D309-4BA3-BEC6-2776AB6AA8F0}" type="parTrans" cxnId="{335FFE36-FE03-4302-8E7C-CADE62B59D0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14E8F5C-C188-4895-B3DE-EC6E7F7F1873}" type="sibTrans" cxnId="{335FFE36-FE03-4302-8E7C-CADE62B59D0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D317F73-54EC-4A5B-9A93-76064F0E4182}" type="pres">
      <dgm:prSet presAssocID="{EDF22C7C-90F4-4084-948C-9CFCF2577E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FA7F4-ECA6-4F81-8D52-4C6BAF5B1C38}" type="pres">
      <dgm:prSet presAssocID="{B47782BA-202A-4F08-AAE1-F2C4D5A781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944F8-E772-4DA6-95D4-1120377E558B}" type="pres">
      <dgm:prSet presAssocID="{951C98CC-77B3-4F65-A37C-BA8F4839A86B}" presName="sibTrans" presStyleCnt="0"/>
      <dgm:spPr/>
      <dgm:t>
        <a:bodyPr/>
        <a:lstStyle/>
        <a:p>
          <a:endParaRPr lang="ru-RU"/>
        </a:p>
      </dgm:t>
    </dgm:pt>
    <dgm:pt modelId="{2ED80882-8BC3-48B9-A3D6-FFD4D981EDAB}" type="pres">
      <dgm:prSet presAssocID="{3D339114-3F8F-4AA2-86AE-8D79BA6956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CAFB13-B05F-46A4-AE1E-D89F093A18D9}" type="pres">
      <dgm:prSet presAssocID="{10738AB6-E03F-4DAE-AA42-4D776E5B0A95}" presName="sibTrans" presStyleCnt="0"/>
      <dgm:spPr/>
      <dgm:t>
        <a:bodyPr/>
        <a:lstStyle/>
        <a:p>
          <a:endParaRPr lang="ru-RU"/>
        </a:p>
      </dgm:t>
    </dgm:pt>
    <dgm:pt modelId="{5163CB49-BA95-452E-A3F8-D4E9493CE35E}" type="pres">
      <dgm:prSet presAssocID="{02972280-3803-4CA7-85A5-D225AA2594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5FFE36-FE03-4302-8E7C-CADE62B59D0F}" srcId="{EDF22C7C-90F4-4084-948C-9CFCF2577E39}" destId="{02972280-3803-4CA7-85A5-D225AA259451}" srcOrd="2" destOrd="0" parTransId="{9960F90F-D309-4BA3-BEC6-2776AB6AA8F0}" sibTransId="{214E8F5C-C188-4895-B3DE-EC6E7F7F1873}"/>
    <dgm:cxn modelId="{63E81AF3-0BB4-49E1-BFE2-9A3768C02B6C}" type="presOf" srcId="{B47782BA-202A-4F08-AAE1-F2C4D5A78172}" destId="{BB6FA7F4-ECA6-4F81-8D52-4C6BAF5B1C38}" srcOrd="0" destOrd="0" presId="urn:microsoft.com/office/officeart/2005/8/layout/default"/>
    <dgm:cxn modelId="{2E9952A5-B1EE-4FC8-B5EB-70D6B3B51DA8}" type="presOf" srcId="{EDF22C7C-90F4-4084-948C-9CFCF2577E39}" destId="{2D317F73-54EC-4A5B-9A93-76064F0E4182}" srcOrd="0" destOrd="0" presId="urn:microsoft.com/office/officeart/2005/8/layout/default"/>
    <dgm:cxn modelId="{6AF7CD83-0874-4065-BBC9-6FA746000797}" type="presOf" srcId="{3D339114-3F8F-4AA2-86AE-8D79BA695603}" destId="{2ED80882-8BC3-48B9-A3D6-FFD4D981EDAB}" srcOrd="0" destOrd="0" presId="urn:microsoft.com/office/officeart/2005/8/layout/default"/>
    <dgm:cxn modelId="{80AC8D5A-CB81-40ED-9539-2C4EF6B227B7}" srcId="{EDF22C7C-90F4-4084-948C-9CFCF2577E39}" destId="{B47782BA-202A-4F08-AAE1-F2C4D5A78172}" srcOrd="0" destOrd="0" parTransId="{A4BD6E7B-8FCB-4F0D-904A-F1141F6107C3}" sibTransId="{951C98CC-77B3-4F65-A37C-BA8F4839A86B}"/>
    <dgm:cxn modelId="{22BE888A-D187-43D7-828A-1932CB965695}" srcId="{EDF22C7C-90F4-4084-948C-9CFCF2577E39}" destId="{3D339114-3F8F-4AA2-86AE-8D79BA695603}" srcOrd="1" destOrd="0" parTransId="{A8A977BA-2595-4D4B-AD19-1EF6351597F3}" sibTransId="{10738AB6-E03F-4DAE-AA42-4D776E5B0A95}"/>
    <dgm:cxn modelId="{1779560C-99FD-47E9-8630-88F281D5C70A}" type="presOf" srcId="{02972280-3803-4CA7-85A5-D225AA259451}" destId="{5163CB49-BA95-452E-A3F8-D4E9493CE35E}" srcOrd="0" destOrd="0" presId="urn:microsoft.com/office/officeart/2005/8/layout/default"/>
    <dgm:cxn modelId="{DC02A99B-C5D1-4576-8853-49782B050F3E}" type="presParOf" srcId="{2D317F73-54EC-4A5B-9A93-76064F0E4182}" destId="{BB6FA7F4-ECA6-4F81-8D52-4C6BAF5B1C38}" srcOrd="0" destOrd="0" presId="urn:microsoft.com/office/officeart/2005/8/layout/default"/>
    <dgm:cxn modelId="{CB57FC0B-EFBF-4070-9092-A3AEB6990FFF}" type="presParOf" srcId="{2D317F73-54EC-4A5B-9A93-76064F0E4182}" destId="{401944F8-E772-4DA6-95D4-1120377E558B}" srcOrd="1" destOrd="0" presId="urn:microsoft.com/office/officeart/2005/8/layout/default"/>
    <dgm:cxn modelId="{EDEA51DF-2C3E-4DF6-B8ED-D508EBBCA7D2}" type="presParOf" srcId="{2D317F73-54EC-4A5B-9A93-76064F0E4182}" destId="{2ED80882-8BC3-48B9-A3D6-FFD4D981EDAB}" srcOrd="2" destOrd="0" presId="urn:microsoft.com/office/officeart/2005/8/layout/default"/>
    <dgm:cxn modelId="{F31ACCBB-7579-4D02-860A-ECEA06F3E965}" type="presParOf" srcId="{2D317F73-54EC-4A5B-9A93-76064F0E4182}" destId="{3ECAFB13-B05F-46A4-AE1E-D89F093A18D9}" srcOrd="3" destOrd="0" presId="urn:microsoft.com/office/officeart/2005/8/layout/default"/>
    <dgm:cxn modelId="{B5A92AA3-3090-4A3A-AB8D-5EC604561B0D}" type="presParOf" srcId="{2D317F73-54EC-4A5B-9A93-76064F0E4182}" destId="{5163CB49-BA95-452E-A3F8-D4E9493CE3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067EC-AEDA-4640-A2FA-72F13B1E400A}" type="doc">
      <dgm:prSet loTypeId="urn:microsoft.com/office/officeart/2008/layout/AlternatingHexagon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1AD1A63-5B83-45A2-A96B-4CB608681E62}">
      <dgm:prSet phldrT="[Текст]" custT="1"/>
      <dgm:spPr/>
      <dgm:t>
        <a:bodyPr/>
        <a:lstStyle/>
        <a:p>
          <a:endParaRPr lang="uk-UA" sz="1800" dirty="0">
            <a:solidFill>
              <a:schemeClr val="tx1"/>
            </a:solidFill>
          </a:endParaRPr>
        </a:p>
      </dgm:t>
    </dgm:pt>
    <dgm:pt modelId="{D948F509-5D05-42FB-9245-204D498EBDC4}" type="parTrans" cxnId="{43F2F3B7-C9ED-4E9A-B1D4-2CE17DCBCB30}">
      <dgm:prSet/>
      <dgm:spPr/>
      <dgm:t>
        <a:bodyPr/>
        <a:lstStyle/>
        <a:p>
          <a:endParaRPr lang="uk-UA"/>
        </a:p>
      </dgm:t>
    </dgm:pt>
    <dgm:pt modelId="{A6EF4E14-3C34-433A-A874-0B1092D965F4}" type="sibTrans" cxnId="{43F2F3B7-C9ED-4E9A-B1D4-2CE17DCBCB30}">
      <dgm:prSet/>
      <dgm:spPr/>
      <dgm:t>
        <a:bodyPr/>
        <a:lstStyle/>
        <a:p>
          <a:endParaRPr lang="uk-UA"/>
        </a:p>
      </dgm:t>
    </dgm:pt>
    <dgm:pt modelId="{DCAF1943-22E2-4F44-87FC-EF183D6DD2E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400" dirty="0" smtClean="0">
              <a:solidFill>
                <a:schemeClr val="bg1"/>
              </a:solidFill>
            </a:rPr>
            <a:t>Стратегію </a:t>
          </a:r>
          <a:r>
            <a:rPr lang="uk-UA" sz="2400" dirty="0" err="1" smtClean="0">
              <a:solidFill>
                <a:schemeClr val="bg1"/>
              </a:solidFill>
            </a:rPr>
            <a:t>позиціо</a:t>
          </a:r>
          <a:r>
            <a:rPr lang="uk-UA" sz="2400" dirty="0" smtClean="0">
              <a:solidFill>
                <a:schemeClr val="bg1"/>
              </a:solidFill>
            </a:rPr>
            <a:t>-</a:t>
          </a:r>
        </a:p>
        <a:p>
          <a:pPr>
            <a:spcAft>
              <a:spcPts val="0"/>
            </a:spcAft>
          </a:pPr>
          <a:r>
            <a:rPr lang="uk-UA" sz="2400" dirty="0" err="1" smtClean="0">
              <a:solidFill>
                <a:schemeClr val="bg1"/>
              </a:solidFill>
            </a:rPr>
            <a:t>нування</a:t>
          </a:r>
          <a:endParaRPr lang="uk-UA" sz="2400" dirty="0">
            <a:solidFill>
              <a:schemeClr val="bg1"/>
            </a:solidFill>
          </a:endParaRPr>
        </a:p>
      </dgm:t>
    </dgm:pt>
    <dgm:pt modelId="{8B16A7E9-9093-484D-9894-48A715FE181A}" type="parTrans" cxnId="{D060E0AF-4202-4E06-A391-8A843562F1E2}">
      <dgm:prSet/>
      <dgm:spPr/>
      <dgm:t>
        <a:bodyPr/>
        <a:lstStyle/>
        <a:p>
          <a:endParaRPr lang="uk-UA"/>
        </a:p>
      </dgm:t>
    </dgm:pt>
    <dgm:pt modelId="{A7FE5EC9-CBA2-42AA-A13F-BAFBF35EC7A1}" type="sibTrans" cxnId="{D060E0AF-4202-4E06-A391-8A843562F1E2}">
      <dgm:prSet/>
      <dgm:spPr/>
      <dgm:t>
        <a:bodyPr/>
        <a:lstStyle/>
        <a:p>
          <a:endParaRPr lang="uk-UA"/>
        </a:p>
      </dgm:t>
    </dgm:pt>
    <dgm:pt modelId="{EE9279E4-3A22-423E-B17D-1E1CB76776D7}">
      <dgm:prSet phldrT="[Текст]" custT="1"/>
      <dgm:spPr/>
      <dgm:t>
        <a:bodyPr/>
        <a:lstStyle/>
        <a:p>
          <a:pPr algn="l"/>
          <a:r>
            <a:rPr lang="uk-UA" sz="2400" dirty="0" smtClean="0">
              <a:solidFill>
                <a:schemeClr val="bg1"/>
              </a:solidFill>
            </a:rPr>
            <a:t>Стратегію відносин з клієнтами</a:t>
          </a:r>
          <a:endParaRPr lang="uk-UA" sz="2400" dirty="0">
            <a:solidFill>
              <a:schemeClr val="bg1"/>
            </a:solidFill>
          </a:endParaRPr>
        </a:p>
      </dgm:t>
    </dgm:pt>
    <dgm:pt modelId="{36836998-B644-4420-88D2-C9BA09ED3C39}" type="parTrans" cxnId="{025A7EC4-97AD-4316-B88F-774F18FE2305}">
      <dgm:prSet/>
      <dgm:spPr/>
      <dgm:t>
        <a:bodyPr/>
        <a:lstStyle/>
        <a:p>
          <a:endParaRPr lang="uk-UA"/>
        </a:p>
      </dgm:t>
    </dgm:pt>
    <dgm:pt modelId="{2E6A59BB-5C92-409B-8DC6-AE832E251B5A}" type="sibTrans" cxnId="{025A7EC4-97AD-4316-B88F-774F18FE2305}">
      <dgm:prSet/>
      <dgm:spPr/>
      <dgm:t>
        <a:bodyPr/>
        <a:lstStyle/>
        <a:p>
          <a:endParaRPr lang="uk-UA"/>
        </a:p>
      </dgm:t>
    </dgm:pt>
    <dgm:pt modelId="{269B710E-0972-4CB5-935E-DCD507D93E9C}">
      <dgm:prSet phldrT="[Текст]"/>
      <dgm:spPr/>
      <dgm:t>
        <a:bodyPr/>
        <a:lstStyle/>
        <a:p>
          <a:endParaRPr lang="uk-UA" dirty="0"/>
        </a:p>
      </dgm:t>
    </dgm:pt>
    <dgm:pt modelId="{8CDDB0A3-F0EE-4A1C-926B-3ABD5EE89708}" type="sibTrans" cxnId="{E8E5838B-FB29-4178-BCA2-BF7CC0E2D097}">
      <dgm:prSet custT="1"/>
      <dgm:spPr/>
      <dgm:t>
        <a:bodyPr/>
        <a:lstStyle/>
        <a:p>
          <a:endParaRPr lang="uk-UA" sz="4000"/>
        </a:p>
      </dgm:t>
    </dgm:pt>
    <dgm:pt modelId="{3E160375-43FB-4D03-AF1A-48460274FFF2}" type="parTrans" cxnId="{E8E5838B-FB29-4178-BCA2-BF7CC0E2D097}">
      <dgm:prSet/>
      <dgm:spPr/>
      <dgm:t>
        <a:bodyPr/>
        <a:lstStyle/>
        <a:p>
          <a:endParaRPr lang="uk-UA"/>
        </a:p>
      </dgm:t>
    </dgm:pt>
    <dgm:pt modelId="{E256088C-A894-4D9D-A527-B648DDFAC3A5}">
      <dgm:prSet phldrT="[Текст]" custT="1"/>
      <dgm:spPr/>
      <dgm:t>
        <a:bodyPr/>
        <a:lstStyle/>
        <a:p>
          <a:pPr algn="just"/>
          <a:r>
            <a:rPr lang="uk-UA" sz="1800" dirty="0" smtClean="0"/>
            <a:t>Товарну стратегію</a:t>
          </a:r>
          <a:endParaRPr lang="uk-UA" sz="1800" dirty="0"/>
        </a:p>
      </dgm:t>
    </dgm:pt>
    <dgm:pt modelId="{3734557F-E73F-404F-B2A1-D4D8F09F46AE}" type="sibTrans" cxnId="{AFBFDBA6-5D95-4398-9F79-C7E09EBBAD70}">
      <dgm:prSet/>
      <dgm:spPr/>
      <dgm:t>
        <a:bodyPr/>
        <a:lstStyle/>
        <a:p>
          <a:endParaRPr lang="uk-UA"/>
        </a:p>
      </dgm:t>
    </dgm:pt>
    <dgm:pt modelId="{106F1FC8-F23F-4ED2-9E53-DBCEF94C07CE}" type="parTrans" cxnId="{AFBFDBA6-5D95-4398-9F79-C7E09EBBAD70}">
      <dgm:prSet/>
      <dgm:spPr/>
      <dgm:t>
        <a:bodyPr/>
        <a:lstStyle/>
        <a:p>
          <a:endParaRPr lang="uk-UA"/>
        </a:p>
      </dgm:t>
    </dgm:pt>
    <dgm:pt modelId="{AB3D6455-C77B-49B3-8D33-5C5CAB748F05}" type="pres">
      <dgm:prSet presAssocID="{5E0067EC-AEDA-4640-A2FA-72F13B1E4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7B67082-CDF5-4D4F-AD38-535E8B3176C2}" type="pres">
      <dgm:prSet presAssocID="{B1AD1A63-5B83-45A2-A96B-4CB608681E62}" presName="composite" presStyleCnt="0"/>
      <dgm:spPr/>
      <dgm:t>
        <a:bodyPr/>
        <a:lstStyle/>
        <a:p>
          <a:endParaRPr lang="ru-RU"/>
        </a:p>
      </dgm:t>
    </dgm:pt>
    <dgm:pt modelId="{E3F45A89-8CCF-4428-B4AA-8FE6AC2D94D9}" type="pres">
      <dgm:prSet presAssocID="{B1AD1A63-5B83-45A2-A96B-4CB608681E62}" presName="Parent1" presStyleLbl="node1" presStyleIdx="0" presStyleCnt="6" custLinFactNeighborX="6823" custLinFactNeighborY="-1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25BD1-9709-4369-B881-0ABAF8FB5975}" type="pres">
      <dgm:prSet presAssocID="{B1AD1A63-5B83-45A2-A96B-4CB608681E62}" presName="Childtext1" presStyleLbl="revTx" presStyleIdx="0" presStyleCnt="3" custScaleX="124930" custLinFactNeighborX="-59231" custLinFactNeighborY="1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E79917-FC84-4E58-A56D-AF138D7888CB}" type="pres">
      <dgm:prSet presAssocID="{B1AD1A63-5B83-45A2-A96B-4CB608681E62}" presName="BalanceSpacing" presStyleCnt="0"/>
      <dgm:spPr/>
      <dgm:t>
        <a:bodyPr/>
        <a:lstStyle/>
        <a:p>
          <a:endParaRPr lang="ru-RU"/>
        </a:p>
      </dgm:t>
    </dgm:pt>
    <dgm:pt modelId="{92CA03A5-48A9-4E7A-8FFD-8F47916D44E3}" type="pres">
      <dgm:prSet presAssocID="{B1AD1A63-5B83-45A2-A96B-4CB608681E62}" presName="BalanceSpacing1" presStyleCnt="0"/>
      <dgm:spPr/>
      <dgm:t>
        <a:bodyPr/>
        <a:lstStyle/>
        <a:p>
          <a:endParaRPr lang="ru-RU"/>
        </a:p>
      </dgm:t>
    </dgm:pt>
    <dgm:pt modelId="{482F0939-C8B0-445F-8E7B-56785C085915}" type="pres">
      <dgm:prSet presAssocID="{A6EF4E14-3C34-433A-A874-0B1092D965F4}" presName="Accent1Text" presStyleLbl="node1" presStyleIdx="1" presStyleCnt="6" custScaleX="114229" custLinFactNeighborX="-1537" custLinFactNeighborY="821"/>
      <dgm:spPr/>
      <dgm:t>
        <a:bodyPr/>
        <a:lstStyle/>
        <a:p>
          <a:endParaRPr lang="ru-RU"/>
        </a:p>
      </dgm:t>
    </dgm:pt>
    <dgm:pt modelId="{D41FA342-CDDF-4A8F-BBEF-6EAB4B4F1519}" type="pres">
      <dgm:prSet presAssocID="{A6EF4E14-3C34-433A-A874-0B1092D965F4}" presName="spaceBetweenRectangles" presStyleCnt="0"/>
      <dgm:spPr/>
      <dgm:t>
        <a:bodyPr/>
        <a:lstStyle/>
        <a:p>
          <a:endParaRPr lang="ru-RU"/>
        </a:p>
      </dgm:t>
    </dgm:pt>
    <dgm:pt modelId="{C5DD84FE-159A-4910-8851-C4CBAC676B45}" type="pres">
      <dgm:prSet presAssocID="{E256088C-A894-4D9D-A527-B648DDFAC3A5}" presName="composite" presStyleCnt="0"/>
      <dgm:spPr/>
      <dgm:t>
        <a:bodyPr/>
        <a:lstStyle/>
        <a:p>
          <a:endParaRPr lang="ru-RU"/>
        </a:p>
      </dgm:t>
    </dgm:pt>
    <dgm:pt modelId="{F2A63720-B041-4BCF-89A9-B8217F2CF69D}" type="pres">
      <dgm:prSet presAssocID="{E256088C-A894-4D9D-A527-B648DDFAC3A5}" presName="Parent1" presStyleLbl="node1" presStyleIdx="2" presStyleCnt="6" custScaleX="1185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0285-F5AA-4339-A4A7-DB08FFF027E4}" type="pres">
      <dgm:prSet presAssocID="{E256088C-A894-4D9D-A527-B648DDFAC3A5}" presName="Childtext1" presStyleLbl="revTx" presStyleIdx="1" presStyleCnt="3" custScaleX="88870" custLinFactY="-38852" custLinFactNeighborX="372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134B0C-DB65-4028-9606-B8C694689593}" type="pres">
      <dgm:prSet presAssocID="{E256088C-A894-4D9D-A527-B648DDFAC3A5}" presName="BalanceSpacing" presStyleCnt="0"/>
      <dgm:spPr/>
      <dgm:t>
        <a:bodyPr/>
        <a:lstStyle/>
        <a:p>
          <a:endParaRPr lang="ru-RU"/>
        </a:p>
      </dgm:t>
    </dgm:pt>
    <dgm:pt modelId="{BEF20488-CE95-4AD7-BBAE-E597FF6FDD12}" type="pres">
      <dgm:prSet presAssocID="{E256088C-A894-4D9D-A527-B648DDFAC3A5}" presName="BalanceSpacing1" presStyleCnt="0"/>
      <dgm:spPr/>
      <dgm:t>
        <a:bodyPr/>
        <a:lstStyle/>
        <a:p>
          <a:endParaRPr lang="ru-RU"/>
        </a:p>
      </dgm:t>
    </dgm:pt>
    <dgm:pt modelId="{7FAD9C6A-B8E3-4260-A43A-1ECA44BDCE56}" type="pres">
      <dgm:prSet presAssocID="{3734557F-E73F-404F-B2A1-D4D8F09F46AE}" presName="Accent1Text" presStyleLbl="node1" presStyleIdx="3" presStyleCnt="6" custLinFactNeighborX="10288" custLinFactNeighborY="-1056"/>
      <dgm:spPr/>
      <dgm:t>
        <a:bodyPr/>
        <a:lstStyle/>
        <a:p>
          <a:endParaRPr lang="ru-RU"/>
        </a:p>
      </dgm:t>
    </dgm:pt>
    <dgm:pt modelId="{34E9C4CF-18E3-4E8E-905D-1712ACF30175}" type="pres">
      <dgm:prSet presAssocID="{3734557F-E73F-404F-B2A1-D4D8F09F46AE}" presName="spaceBetweenRectangles" presStyleCnt="0"/>
      <dgm:spPr/>
      <dgm:t>
        <a:bodyPr/>
        <a:lstStyle/>
        <a:p>
          <a:endParaRPr lang="ru-RU"/>
        </a:p>
      </dgm:t>
    </dgm:pt>
    <dgm:pt modelId="{361D61EB-EEAC-49E9-853C-D6E0DC337AC8}" type="pres">
      <dgm:prSet presAssocID="{269B710E-0972-4CB5-935E-DCD507D93E9C}" presName="composite" presStyleCnt="0"/>
      <dgm:spPr/>
      <dgm:t>
        <a:bodyPr/>
        <a:lstStyle/>
        <a:p>
          <a:endParaRPr lang="ru-RU"/>
        </a:p>
      </dgm:t>
    </dgm:pt>
    <dgm:pt modelId="{6B8207AD-43E2-4A2D-84B0-0911EB95CAA7}" type="pres">
      <dgm:prSet presAssocID="{269B710E-0972-4CB5-935E-DCD507D93E9C}" presName="Parent1" presStyleLbl="node1" presStyleIdx="4" presStyleCnt="6" custLinFactNeighborX="-1171" custLinFactNeighborY="14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8D136E-3E37-4665-8C16-E1191B82601F}" type="pres">
      <dgm:prSet presAssocID="{269B710E-0972-4CB5-935E-DCD507D93E9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F452B-061F-4CF5-AAAC-9A473CC0F508}" type="pres">
      <dgm:prSet presAssocID="{269B710E-0972-4CB5-935E-DCD507D93E9C}" presName="BalanceSpacing" presStyleCnt="0"/>
      <dgm:spPr/>
      <dgm:t>
        <a:bodyPr/>
        <a:lstStyle/>
        <a:p>
          <a:endParaRPr lang="ru-RU"/>
        </a:p>
      </dgm:t>
    </dgm:pt>
    <dgm:pt modelId="{583EE424-631C-4A89-88A8-486006843F45}" type="pres">
      <dgm:prSet presAssocID="{269B710E-0972-4CB5-935E-DCD507D93E9C}" presName="BalanceSpacing1" presStyleCnt="0"/>
      <dgm:spPr/>
      <dgm:t>
        <a:bodyPr/>
        <a:lstStyle/>
        <a:p>
          <a:endParaRPr lang="ru-RU"/>
        </a:p>
      </dgm:t>
    </dgm:pt>
    <dgm:pt modelId="{361BBBCA-F0F7-4890-AD0F-D6A91911749A}" type="pres">
      <dgm:prSet presAssocID="{8CDDB0A3-F0EE-4A1C-926B-3ABD5EE89708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3F2F3B7-C9ED-4E9A-B1D4-2CE17DCBCB30}" srcId="{5E0067EC-AEDA-4640-A2FA-72F13B1E400A}" destId="{B1AD1A63-5B83-45A2-A96B-4CB608681E62}" srcOrd="0" destOrd="0" parTransId="{D948F509-5D05-42FB-9245-204D498EBDC4}" sibTransId="{A6EF4E14-3C34-433A-A874-0B1092D965F4}"/>
    <dgm:cxn modelId="{CA6079BC-4DDE-46D0-9284-669097E96C62}" type="presOf" srcId="{5E0067EC-AEDA-4640-A2FA-72F13B1E400A}" destId="{AB3D6455-C77B-49B3-8D33-5C5CAB748F05}" srcOrd="0" destOrd="0" presId="urn:microsoft.com/office/officeart/2008/layout/AlternatingHexagons"/>
    <dgm:cxn modelId="{556A517C-9C70-47FF-A4B0-DE04C690A70F}" type="presOf" srcId="{E256088C-A894-4D9D-A527-B648DDFAC3A5}" destId="{F2A63720-B041-4BCF-89A9-B8217F2CF69D}" srcOrd="0" destOrd="0" presId="urn:microsoft.com/office/officeart/2008/layout/AlternatingHexagons"/>
    <dgm:cxn modelId="{17FC29FF-3DC4-4168-A27A-EA6DEBA61C86}" type="presOf" srcId="{3734557F-E73F-404F-B2A1-D4D8F09F46AE}" destId="{7FAD9C6A-B8E3-4260-A43A-1ECA44BDCE56}" srcOrd="0" destOrd="0" presId="urn:microsoft.com/office/officeart/2008/layout/AlternatingHexagons"/>
    <dgm:cxn modelId="{E8E5838B-FB29-4178-BCA2-BF7CC0E2D097}" srcId="{5E0067EC-AEDA-4640-A2FA-72F13B1E400A}" destId="{269B710E-0972-4CB5-935E-DCD507D93E9C}" srcOrd="2" destOrd="0" parTransId="{3E160375-43FB-4D03-AF1A-48460274FFF2}" sibTransId="{8CDDB0A3-F0EE-4A1C-926B-3ABD5EE89708}"/>
    <dgm:cxn modelId="{1A30B07C-4327-47F6-BEDD-1B640CA32831}" type="presOf" srcId="{269B710E-0972-4CB5-935E-DCD507D93E9C}" destId="{6B8207AD-43E2-4A2D-84B0-0911EB95CAA7}" srcOrd="0" destOrd="0" presId="urn:microsoft.com/office/officeart/2008/layout/AlternatingHexagons"/>
    <dgm:cxn modelId="{F978FADE-B5DF-41F8-8FC4-ABB2115B4121}" type="presOf" srcId="{B1AD1A63-5B83-45A2-A96B-4CB608681E62}" destId="{E3F45A89-8CCF-4428-B4AA-8FE6AC2D94D9}" srcOrd="0" destOrd="0" presId="urn:microsoft.com/office/officeart/2008/layout/AlternatingHexagons"/>
    <dgm:cxn modelId="{47033DE1-337A-4911-9C45-56E0B17D2A15}" type="presOf" srcId="{8CDDB0A3-F0EE-4A1C-926B-3ABD5EE89708}" destId="{361BBBCA-F0F7-4890-AD0F-D6A91911749A}" srcOrd="0" destOrd="0" presId="urn:microsoft.com/office/officeart/2008/layout/AlternatingHexagons"/>
    <dgm:cxn modelId="{4C36169C-E200-49DB-9A26-A4ACED9AE642}" type="presOf" srcId="{DCAF1943-22E2-4F44-87FC-EF183D6DD2EE}" destId="{15E25BD1-9709-4369-B881-0ABAF8FB5975}" srcOrd="0" destOrd="0" presId="urn:microsoft.com/office/officeart/2008/layout/AlternatingHexagons"/>
    <dgm:cxn modelId="{025A7EC4-97AD-4316-B88F-774F18FE2305}" srcId="{E256088C-A894-4D9D-A527-B648DDFAC3A5}" destId="{EE9279E4-3A22-423E-B17D-1E1CB76776D7}" srcOrd="0" destOrd="0" parTransId="{36836998-B644-4420-88D2-C9BA09ED3C39}" sibTransId="{2E6A59BB-5C92-409B-8DC6-AE832E251B5A}"/>
    <dgm:cxn modelId="{CF46DD2D-9A20-4DAF-89EC-24B65BF981BD}" type="presOf" srcId="{EE9279E4-3A22-423E-B17D-1E1CB76776D7}" destId="{4B2F0285-F5AA-4339-A4A7-DB08FFF027E4}" srcOrd="0" destOrd="0" presId="urn:microsoft.com/office/officeart/2008/layout/AlternatingHexagons"/>
    <dgm:cxn modelId="{AFBFDBA6-5D95-4398-9F79-C7E09EBBAD70}" srcId="{5E0067EC-AEDA-4640-A2FA-72F13B1E400A}" destId="{E256088C-A894-4D9D-A527-B648DDFAC3A5}" srcOrd="1" destOrd="0" parTransId="{106F1FC8-F23F-4ED2-9E53-DBCEF94C07CE}" sibTransId="{3734557F-E73F-404F-B2A1-D4D8F09F46AE}"/>
    <dgm:cxn modelId="{D060E0AF-4202-4E06-A391-8A843562F1E2}" srcId="{B1AD1A63-5B83-45A2-A96B-4CB608681E62}" destId="{DCAF1943-22E2-4F44-87FC-EF183D6DD2EE}" srcOrd="0" destOrd="0" parTransId="{8B16A7E9-9093-484D-9894-48A715FE181A}" sibTransId="{A7FE5EC9-CBA2-42AA-A13F-BAFBF35EC7A1}"/>
    <dgm:cxn modelId="{61F2C216-D96B-46A8-AADA-26A0505F32E8}" type="presOf" srcId="{A6EF4E14-3C34-433A-A874-0B1092D965F4}" destId="{482F0939-C8B0-445F-8E7B-56785C085915}" srcOrd="0" destOrd="0" presId="urn:microsoft.com/office/officeart/2008/layout/AlternatingHexagons"/>
    <dgm:cxn modelId="{D7483B7B-2BCC-48B0-BCD5-A6ED04495B3F}" type="presParOf" srcId="{AB3D6455-C77B-49B3-8D33-5C5CAB748F05}" destId="{67B67082-CDF5-4D4F-AD38-535E8B3176C2}" srcOrd="0" destOrd="0" presId="urn:microsoft.com/office/officeart/2008/layout/AlternatingHexagons"/>
    <dgm:cxn modelId="{E49B65A9-3260-4D51-AA3F-56C547B44DBA}" type="presParOf" srcId="{67B67082-CDF5-4D4F-AD38-535E8B3176C2}" destId="{E3F45A89-8CCF-4428-B4AA-8FE6AC2D94D9}" srcOrd="0" destOrd="0" presId="urn:microsoft.com/office/officeart/2008/layout/AlternatingHexagons"/>
    <dgm:cxn modelId="{F45479AC-B92B-47DF-A8CB-CC3FD11B41E9}" type="presParOf" srcId="{67B67082-CDF5-4D4F-AD38-535E8B3176C2}" destId="{15E25BD1-9709-4369-B881-0ABAF8FB5975}" srcOrd="1" destOrd="0" presId="urn:microsoft.com/office/officeart/2008/layout/AlternatingHexagons"/>
    <dgm:cxn modelId="{7A0D2046-243D-4EC4-825B-E6575A024886}" type="presParOf" srcId="{67B67082-CDF5-4D4F-AD38-535E8B3176C2}" destId="{E3E79917-FC84-4E58-A56D-AF138D7888CB}" srcOrd="2" destOrd="0" presId="urn:microsoft.com/office/officeart/2008/layout/AlternatingHexagons"/>
    <dgm:cxn modelId="{6BAE6693-C768-409D-A8F9-692306A88D57}" type="presParOf" srcId="{67B67082-CDF5-4D4F-AD38-535E8B3176C2}" destId="{92CA03A5-48A9-4E7A-8FFD-8F47916D44E3}" srcOrd="3" destOrd="0" presId="urn:microsoft.com/office/officeart/2008/layout/AlternatingHexagons"/>
    <dgm:cxn modelId="{AD14C8AB-1E39-427C-A0A0-026FE2428A3E}" type="presParOf" srcId="{67B67082-CDF5-4D4F-AD38-535E8B3176C2}" destId="{482F0939-C8B0-445F-8E7B-56785C085915}" srcOrd="4" destOrd="0" presId="urn:microsoft.com/office/officeart/2008/layout/AlternatingHexagons"/>
    <dgm:cxn modelId="{F66A6B11-0FDD-466A-B23C-F5E5C83952F6}" type="presParOf" srcId="{AB3D6455-C77B-49B3-8D33-5C5CAB748F05}" destId="{D41FA342-CDDF-4A8F-BBEF-6EAB4B4F1519}" srcOrd="1" destOrd="0" presId="urn:microsoft.com/office/officeart/2008/layout/AlternatingHexagons"/>
    <dgm:cxn modelId="{B313231C-4C72-413C-943C-E34283FD5328}" type="presParOf" srcId="{AB3D6455-C77B-49B3-8D33-5C5CAB748F05}" destId="{C5DD84FE-159A-4910-8851-C4CBAC676B45}" srcOrd="2" destOrd="0" presId="urn:microsoft.com/office/officeart/2008/layout/AlternatingHexagons"/>
    <dgm:cxn modelId="{333F603C-2AF4-4CAE-A145-D4F68D32470B}" type="presParOf" srcId="{C5DD84FE-159A-4910-8851-C4CBAC676B45}" destId="{F2A63720-B041-4BCF-89A9-B8217F2CF69D}" srcOrd="0" destOrd="0" presId="urn:microsoft.com/office/officeart/2008/layout/AlternatingHexagons"/>
    <dgm:cxn modelId="{BD2050D0-18F0-4AF5-8FBF-0396B4673E00}" type="presParOf" srcId="{C5DD84FE-159A-4910-8851-C4CBAC676B45}" destId="{4B2F0285-F5AA-4339-A4A7-DB08FFF027E4}" srcOrd="1" destOrd="0" presId="urn:microsoft.com/office/officeart/2008/layout/AlternatingHexagons"/>
    <dgm:cxn modelId="{1AB8F518-0DB4-415C-96A3-FAB792598DFA}" type="presParOf" srcId="{C5DD84FE-159A-4910-8851-C4CBAC676B45}" destId="{CB134B0C-DB65-4028-9606-B8C694689593}" srcOrd="2" destOrd="0" presId="urn:microsoft.com/office/officeart/2008/layout/AlternatingHexagons"/>
    <dgm:cxn modelId="{5EEA76EC-1343-4D29-BA1B-B51B5917B6E7}" type="presParOf" srcId="{C5DD84FE-159A-4910-8851-C4CBAC676B45}" destId="{BEF20488-CE95-4AD7-BBAE-E597FF6FDD12}" srcOrd="3" destOrd="0" presId="urn:microsoft.com/office/officeart/2008/layout/AlternatingHexagons"/>
    <dgm:cxn modelId="{246E3EFC-9DF5-4B2B-86F6-5DC9F01BA28C}" type="presParOf" srcId="{C5DD84FE-159A-4910-8851-C4CBAC676B45}" destId="{7FAD9C6A-B8E3-4260-A43A-1ECA44BDCE56}" srcOrd="4" destOrd="0" presId="urn:microsoft.com/office/officeart/2008/layout/AlternatingHexagons"/>
    <dgm:cxn modelId="{3A9CB18D-AFED-4D1E-A0CE-F0B91F20B64E}" type="presParOf" srcId="{AB3D6455-C77B-49B3-8D33-5C5CAB748F05}" destId="{34E9C4CF-18E3-4E8E-905D-1712ACF30175}" srcOrd="3" destOrd="0" presId="urn:microsoft.com/office/officeart/2008/layout/AlternatingHexagons"/>
    <dgm:cxn modelId="{255EA3AD-E613-4E5B-9015-85933C9C0AB3}" type="presParOf" srcId="{AB3D6455-C77B-49B3-8D33-5C5CAB748F05}" destId="{361D61EB-EEAC-49E9-853C-D6E0DC337AC8}" srcOrd="4" destOrd="0" presId="urn:microsoft.com/office/officeart/2008/layout/AlternatingHexagons"/>
    <dgm:cxn modelId="{6E402479-2D32-4883-97B8-4256147B44F3}" type="presParOf" srcId="{361D61EB-EEAC-49E9-853C-D6E0DC337AC8}" destId="{6B8207AD-43E2-4A2D-84B0-0911EB95CAA7}" srcOrd="0" destOrd="0" presId="urn:microsoft.com/office/officeart/2008/layout/AlternatingHexagons"/>
    <dgm:cxn modelId="{6AEEE323-F410-43FF-9C56-80C1EE41062B}" type="presParOf" srcId="{361D61EB-EEAC-49E9-853C-D6E0DC337AC8}" destId="{978D136E-3E37-4665-8C16-E1191B82601F}" srcOrd="1" destOrd="0" presId="urn:microsoft.com/office/officeart/2008/layout/AlternatingHexagons"/>
    <dgm:cxn modelId="{9A087BCE-9997-450A-A233-A17D6F3AD229}" type="presParOf" srcId="{361D61EB-EEAC-49E9-853C-D6E0DC337AC8}" destId="{473F452B-061F-4CF5-AAAC-9A473CC0F508}" srcOrd="2" destOrd="0" presId="urn:microsoft.com/office/officeart/2008/layout/AlternatingHexagons"/>
    <dgm:cxn modelId="{A461CE5F-44AC-41AC-8588-4497B002738E}" type="presParOf" srcId="{361D61EB-EEAC-49E9-853C-D6E0DC337AC8}" destId="{583EE424-631C-4A89-88A8-486006843F45}" srcOrd="3" destOrd="0" presId="urn:microsoft.com/office/officeart/2008/layout/AlternatingHexagons"/>
    <dgm:cxn modelId="{AF6B5190-6875-492C-B124-65E60D1EACFA}" type="presParOf" srcId="{361D61EB-EEAC-49E9-853C-D6E0DC337AC8}" destId="{361BBBCA-F0F7-4890-AD0F-D6A9191174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A7F4-ECA6-4F81-8D52-4C6BAF5B1C38}">
      <dsp:nvSpPr>
        <dsp:cNvPr id="0" name=""/>
        <dsp:cNvSpPr/>
      </dsp:nvSpPr>
      <dsp:spPr>
        <a:xfrm>
          <a:off x="995048" y="2678"/>
          <a:ext cx="3761917" cy="22571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Проводити стратегічні маркетингові дослідження</a:t>
          </a:r>
          <a:endParaRPr lang="uk-UA" sz="3500" kern="1200" dirty="0"/>
        </a:p>
      </dsp:txBody>
      <dsp:txXfrm>
        <a:off x="995048" y="2678"/>
        <a:ext cx="3761917" cy="2257150"/>
      </dsp:txXfrm>
    </dsp:sp>
    <dsp:sp modelId="{2ED80882-8BC3-48B9-A3D6-FFD4D981EDAB}">
      <dsp:nvSpPr>
        <dsp:cNvPr id="0" name=""/>
        <dsp:cNvSpPr/>
      </dsp:nvSpPr>
      <dsp:spPr>
        <a:xfrm>
          <a:off x="5133158" y="2678"/>
          <a:ext cx="3761917" cy="2257150"/>
        </a:xfrm>
        <a:prstGeom prst="rect">
          <a:avLst/>
        </a:prstGeom>
        <a:solidFill>
          <a:schemeClr val="accent4">
            <a:hueOff val="399970"/>
            <a:satOff val="23276"/>
            <a:lumOff val="2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Розробляти систему маркетингових завдань</a:t>
          </a:r>
          <a:endParaRPr lang="uk-UA" sz="3500" kern="1200" dirty="0"/>
        </a:p>
      </dsp:txBody>
      <dsp:txXfrm>
        <a:off x="5133158" y="2678"/>
        <a:ext cx="3761917" cy="2257150"/>
      </dsp:txXfrm>
    </dsp:sp>
    <dsp:sp modelId="{5163CB49-BA95-452E-A3F8-D4E9493CE35E}">
      <dsp:nvSpPr>
        <dsp:cNvPr id="0" name=""/>
        <dsp:cNvSpPr/>
      </dsp:nvSpPr>
      <dsp:spPr>
        <a:xfrm>
          <a:off x="3064103" y="2636020"/>
          <a:ext cx="3761917" cy="2257150"/>
        </a:xfrm>
        <a:prstGeom prst="rect">
          <a:avLst/>
        </a:prstGeom>
        <a:solidFill>
          <a:schemeClr val="accent4">
            <a:hueOff val="799941"/>
            <a:satOff val="46551"/>
            <a:lumOff val="5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Розробляти маркетингові стратегії різного рівня</a:t>
          </a:r>
          <a:endParaRPr lang="uk-UA" sz="3500" kern="1200" dirty="0"/>
        </a:p>
      </dsp:txBody>
      <dsp:txXfrm>
        <a:off x="3064103" y="2636020"/>
        <a:ext cx="3761917" cy="2257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5A89-8CCF-4428-B4AA-8FE6AC2D94D9}">
      <dsp:nvSpPr>
        <dsp:cNvPr id="0" name=""/>
        <dsp:cNvSpPr/>
      </dsp:nvSpPr>
      <dsp:spPr>
        <a:xfrm rot="5400000">
          <a:off x="3764187" y="125168"/>
          <a:ext cx="1925670" cy="16753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solidFill>
              <a:schemeClr val="tx1"/>
            </a:solidFill>
          </a:endParaRPr>
        </a:p>
      </dsp:txBody>
      <dsp:txXfrm rot="-5400000">
        <a:off x="4150428" y="300084"/>
        <a:ext cx="1153187" cy="1325502"/>
      </dsp:txXfrm>
    </dsp:sp>
    <dsp:sp modelId="{15E25BD1-9709-4369-B881-0ABAF8FB5975}">
      <dsp:nvSpPr>
        <dsp:cNvPr id="0" name=""/>
        <dsp:cNvSpPr/>
      </dsp:nvSpPr>
      <dsp:spPr>
        <a:xfrm>
          <a:off x="3960437" y="401652"/>
          <a:ext cx="2684806" cy="11554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bg1"/>
              </a:solidFill>
            </a:rPr>
            <a:t>Стратегію </a:t>
          </a:r>
          <a:r>
            <a:rPr lang="uk-UA" sz="2400" kern="1200" dirty="0" err="1" smtClean="0">
              <a:solidFill>
                <a:schemeClr val="bg1"/>
              </a:solidFill>
            </a:rPr>
            <a:t>позиціо</a:t>
          </a:r>
          <a:r>
            <a:rPr lang="uk-UA" sz="2400" kern="1200" dirty="0" smtClean="0">
              <a:solidFill>
                <a:schemeClr val="bg1"/>
              </a:solidFill>
            </a:rPr>
            <a:t>-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chemeClr val="bg1"/>
              </a:solidFill>
            </a:rPr>
            <a:t>нування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3960437" y="401652"/>
        <a:ext cx="2684806" cy="1155402"/>
      </dsp:txXfrm>
    </dsp:sp>
    <dsp:sp modelId="{482F0939-C8B0-445F-8E7B-56785C085915}">
      <dsp:nvSpPr>
        <dsp:cNvPr id="0" name=""/>
        <dsp:cNvSpPr/>
      </dsp:nvSpPr>
      <dsp:spPr>
        <a:xfrm rot="5400000">
          <a:off x="1814769" y="22499"/>
          <a:ext cx="1925670" cy="19137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59988"/>
            <a:satOff val="9310"/>
            <a:lumOff val="104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2138709" y="336471"/>
        <a:ext cx="1277790" cy="1285772"/>
      </dsp:txXfrm>
    </dsp:sp>
    <dsp:sp modelId="{F2A63720-B041-4BCF-89A9-B8217F2CF69D}">
      <dsp:nvSpPr>
        <dsp:cNvPr id="0" name=""/>
        <dsp:cNvSpPr/>
      </dsp:nvSpPr>
      <dsp:spPr>
        <a:xfrm rot="5400000">
          <a:off x="2875672" y="1605371"/>
          <a:ext cx="1925670" cy="198537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19976"/>
            <a:satOff val="18620"/>
            <a:lumOff val="20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Товарну стратегію</a:t>
          </a:r>
          <a:endParaRPr lang="uk-UA" sz="1800" kern="1200" dirty="0"/>
        </a:p>
      </dsp:txBody>
      <dsp:txXfrm rot="-5400000">
        <a:off x="3176717" y="1956166"/>
        <a:ext cx="1323580" cy="1283780"/>
      </dsp:txXfrm>
    </dsp:sp>
    <dsp:sp modelId="{4B2F0285-F5AA-4339-A4A7-DB08FFF027E4}">
      <dsp:nvSpPr>
        <dsp:cNvPr id="0" name=""/>
        <dsp:cNvSpPr/>
      </dsp:nvSpPr>
      <dsp:spPr>
        <a:xfrm>
          <a:off x="1741249" y="416056"/>
          <a:ext cx="1848250" cy="11554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</a:rPr>
            <a:t>Стратегію відносин з клієнтами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1741249" y="416056"/>
        <a:ext cx="1848250" cy="1155402"/>
      </dsp:txXfrm>
    </dsp:sp>
    <dsp:sp modelId="{7FAD9C6A-B8E3-4260-A43A-1ECA44BDCE56}">
      <dsp:nvSpPr>
        <dsp:cNvPr id="0" name=""/>
        <dsp:cNvSpPr/>
      </dsp:nvSpPr>
      <dsp:spPr>
        <a:xfrm rot="5400000">
          <a:off x="4857391" y="1740055"/>
          <a:ext cx="1925670" cy="16753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79965"/>
            <a:satOff val="27931"/>
            <a:lumOff val="31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5243632" y="1914971"/>
        <a:ext cx="1153187" cy="1325502"/>
      </dsp:txXfrm>
    </dsp:sp>
    <dsp:sp modelId="{6B8207AD-43E2-4A2D-84B0-0911EB95CAA7}">
      <dsp:nvSpPr>
        <dsp:cNvPr id="0" name=""/>
        <dsp:cNvSpPr/>
      </dsp:nvSpPr>
      <dsp:spPr>
        <a:xfrm rot="5400000">
          <a:off x="3764200" y="3395612"/>
          <a:ext cx="1925670" cy="16753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39953"/>
            <a:satOff val="37241"/>
            <a:lumOff val="4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100" kern="1200" dirty="0"/>
        </a:p>
      </dsp:txBody>
      <dsp:txXfrm rot="-5400000">
        <a:off x="4150441" y="3570528"/>
        <a:ext cx="1153187" cy="1325502"/>
      </dsp:txXfrm>
    </dsp:sp>
    <dsp:sp modelId="{978D136E-3E37-4665-8C16-E1191B82601F}">
      <dsp:nvSpPr>
        <dsp:cNvPr id="0" name=""/>
        <dsp:cNvSpPr/>
      </dsp:nvSpPr>
      <dsp:spPr>
        <a:xfrm>
          <a:off x="5635158" y="3654865"/>
          <a:ext cx="2149048" cy="11554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BBCA-F0F7-4890-AD0F-D6A91911749A}">
      <dsp:nvSpPr>
        <dsp:cNvPr id="0" name=""/>
        <dsp:cNvSpPr/>
      </dsp:nvSpPr>
      <dsp:spPr>
        <a:xfrm rot="5400000">
          <a:off x="1974458" y="3394899"/>
          <a:ext cx="1925670" cy="16753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99941"/>
            <a:satOff val="46551"/>
            <a:lumOff val="5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000" kern="1200"/>
        </a:p>
      </dsp:txBody>
      <dsp:txXfrm rot="-5400000">
        <a:off x="2360699" y="3569815"/>
        <a:ext cx="1153187" cy="1325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34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7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0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F1465-C853-4828-A950-87C13031553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40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E86E-592E-417A-9A5C-776BA2A0BDE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49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CC198-3FF9-42B4-BB35-483A894DEA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74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9701-06D3-4E15-BCA2-B98795A75B7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958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3A13-DFD6-4418-BAFC-62193FBCE96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28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0C4F5-2994-4106-BD22-274414DE6E6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680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1435-FCA8-4407-B5A7-0A118785F5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FC5B8-5D29-413B-9CD0-6983A8D0142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417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9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3829-1042-4E3F-ABB1-A441A89E34B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68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6A05-4B1A-48C3-8EF2-95F910797F1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654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A04E-5F29-4127-B4C3-4C326CC5208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096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70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6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4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9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7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16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88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uk-U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uk-UA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57AD5F9-877C-4DFD-AE6B-7A2B8EC7F34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989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049" y="257577"/>
            <a:ext cx="9698328" cy="876547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Стратегічний</a:t>
            </a:r>
            <a:r>
              <a:rPr lang="ru-RU" sz="4400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маркетинг</a:t>
            </a:r>
            <a:r>
              <a:rPr lang="en-US" sz="4400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uk-UA" sz="4400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 туризмі</a:t>
            </a:r>
            <a:endParaRPr lang="uk-UA" sz="4400" dirty="0">
              <a:ln w="66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80884" y="5327338"/>
            <a:ext cx="461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здобувачів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другого 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магістерського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вищої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освіти</a:t>
            </a:r>
            <a:endParaRPr lang="ru-RU" dirty="0">
              <a:ln w="0">
                <a:solidFill>
                  <a:schemeClr val="tx2">
                    <a:lumMod val="95000"/>
                    <a:lumOff val="5000"/>
                  </a:schemeClr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dirty="0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 «</a:t>
            </a:r>
            <a:r>
              <a:rPr lang="ru-RU" dirty="0" err="1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Туризмознавство</a:t>
            </a:r>
            <a:r>
              <a:rPr lang="ru-RU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  <a:p>
            <a:pPr algn="just"/>
            <a:r>
              <a:rPr lang="ru-RU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ru-RU" dirty="0" err="1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спеціальністю</a:t>
            </a:r>
            <a:r>
              <a:rPr lang="ru-RU" dirty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242 </a:t>
            </a:r>
            <a:r>
              <a:rPr lang="ru-RU" dirty="0" smtClean="0">
                <a:ln w="0"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Туризм</a:t>
            </a:r>
            <a:endParaRPr lang="ru-RU" dirty="0">
              <a:ln w="0">
                <a:solidFill>
                  <a:schemeClr val="tx2">
                    <a:lumMod val="95000"/>
                    <a:lumOff val="5000"/>
                  </a:schemeClr>
                </a:solidFill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7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1955" y="701742"/>
            <a:ext cx="9889067" cy="508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У процесі вивчення курсу студенти навчаються:</a:t>
            </a:r>
            <a:endParaRPr lang="uk-UA" sz="4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161556"/>
              </p:ext>
            </p:extLst>
          </p:nvPr>
        </p:nvGraphicFramePr>
        <p:xfrm>
          <a:off x="719138" y="1844675"/>
          <a:ext cx="989012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3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71" y="975474"/>
            <a:ext cx="9889067" cy="508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dirty="0" smtClean="0">
                <a:ln/>
                <a:solidFill>
                  <a:sysClr val="windowText" lastClr="000000"/>
                </a:solidFill>
              </a:rPr>
              <a:t>Разом ми навчимось розроблювати: </a:t>
            </a:r>
            <a:endParaRPr lang="uk-UA" sz="4000" dirty="0">
              <a:ln/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19312"/>
              </p:ext>
            </p:extLst>
          </p:nvPr>
        </p:nvGraphicFramePr>
        <p:xfrm>
          <a:off x="2061029" y="1661886"/>
          <a:ext cx="8636000" cy="519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741117" y="3682242"/>
            <a:ext cx="2214664" cy="1155402"/>
            <a:chOff x="5569542" y="385846"/>
            <a:chExt cx="2214664" cy="11554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569542" y="385846"/>
              <a:ext cx="2149048" cy="115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chemeClr val="bg1"/>
                  </a:solidFill>
                </a:rPr>
                <a:t>Цінову стратегію</a:t>
              </a:r>
              <a:endParaRPr lang="uk-UA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29981" y="3696644"/>
            <a:ext cx="3019672" cy="2020227"/>
            <a:chOff x="5635158" y="385846"/>
            <a:chExt cx="3019672" cy="202022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6505782" y="1250671"/>
              <a:ext cx="2149048" cy="115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29981" y="5405813"/>
            <a:ext cx="2149048" cy="1155402"/>
            <a:chOff x="5635158" y="385846"/>
            <a:chExt cx="2149048" cy="115540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chemeClr val="bg1"/>
                  </a:solidFill>
                </a:rPr>
                <a:t>Рекламну </a:t>
              </a:r>
              <a:r>
                <a:rPr lang="uk-UA" sz="2400" kern="1200" dirty="0" err="1" smtClean="0">
                  <a:solidFill>
                    <a:schemeClr val="bg1"/>
                  </a:solidFill>
                </a:rPr>
                <a:t>стретегію</a:t>
              </a:r>
              <a:endParaRPr lang="uk-UA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50390" y="5345582"/>
            <a:ext cx="2149048" cy="1155402"/>
            <a:chOff x="5635158" y="385846"/>
            <a:chExt cx="2149048" cy="115540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635158" y="385846"/>
              <a:ext cx="2149048" cy="115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>
                  <a:solidFill>
                    <a:schemeClr val="bg1"/>
                  </a:solidFill>
                </a:rPr>
                <a:t>Стратегію </a:t>
              </a:r>
              <a:r>
                <a:rPr lang="uk-UA" sz="2400" kern="1200" dirty="0" err="1" smtClean="0">
                  <a:solidFill>
                    <a:schemeClr val="bg1"/>
                  </a:solidFill>
                </a:rPr>
                <a:t>брендінгу</a:t>
              </a:r>
              <a:endParaRPr lang="uk-UA" sz="24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08" y="3104605"/>
            <a:ext cx="3454806" cy="241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10" y="3104605"/>
            <a:ext cx="3453161" cy="2301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1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78" y="1727578"/>
            <a:ext cx="6588022" cy="513042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1773884" y="90864"/>
            <a:ext cx="2820474" cy="266592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Види навчальних занять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296557" y="2756790"/>
            <a:ext cx="2588654" cy="1940418"/>
          </a:xfrm>
          <a:prstGeom prst="ellipse">
            <a:avLst/>
          </a:prstGeom>
          <a:solidFill>
            <a:srgbClr val="25EF38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Консультація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0" y="3543031"/>
            <a:ext cx="2086378" cy="1867437"/>
          </a:xfrm>
          <a:prstGeom prst="ellipse">
            <a:avLst/>
          </a:prstGeom>
          <a:solidFill>
            <a:srgbClr val="25EF38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Практична</a:t>
            </a:r>
            <a:r>
              <a:rPr kumimoji="0" lang="uk-UA" sz="1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частина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319473">
            <a:off x="1933797" y="2712793"/>
            <a:ext cx="354169" cy="65253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9509553">
            <a:off x="4703453" y="2085751"/>
            <a:ext cx="354169" cy="65253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654676" y="1429555"/>
            <a:ext cx="2524259" cy="2331076"/>
          </a:xfrm>
          <a:prstGeom prst="ellipse">
            <a:avLst/>
          </a:prstGeom>
          <a:solidFill>
            <a:srgbClr val="25EF38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Методи навчання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129567" y="0"/>
            <a:ext cx="2127812" cy="1429555"/>
          </a:xfrm>
          <a:prstGeom prst="ellips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100" b="1" dirty="0">
              <a:solidFill>
                <a:schemeClr val="tx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2"/>
                </a:solidFill>
              </a:rPr>
              <a:t>Словесний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739424" y="1330817"/>
            <a:ext cx="2446987" cy="1618853"/>
          </a:xfrm>
          <a:prstGeom prst="ellips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>
                <a:solidFill>
                  <a:schemeClr val="tx2"/>
                </a:solidFill>
              </a:rPr>
              <a:t>пояснювально</a:t>
            </a:r>
            <a:r>
              <a:rPr lang="uk-UA" sz="1600" b="1" dirty="0">
                <a:solidFill>
                  <a:schemeClr val="tx2"/>
                </a:solidFill>
              </a:rPr>
              <a:t>-демонстраційний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0" y="4623516"/>
            <a:ext cx="2077792" cy="1592498"/>
          </a:xfrm>
          <a:prstGeom prst="ellips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chemeClr val="tx2"/>
                </a:solidFill>
              </a:rPr>
              <a:t>метод проблемного </a:t>
            </a:r>
            <a:r>
              <a:rPr lang="uk-UA" sz="1400" b="1" dirty="0" smtClean="0">
                <a:solidFill>
                  <a:schemeClr val="tx2"/>
                </a:solidFill>
              </a:rPr>
              <a:t>викладання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464157" y="4499019"/>
            <a:ext cx="2545726" cy="1558916"/>
          </a:xfrm>
          <a:prstGeom prst="ellips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tx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tx2"/>
                </a:solidFill>
              </a:rPr>
              <a:t>Дослідницький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273638" y="3275526"/>
            <a:ext cx="2668074" cy="1347990"/>
          </a:xfrm>
          <a:prstGeom prst="ellips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tx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tx2"/>
                </a:solidFill>
              </a:rPr>
              <a:t>Репродуктивний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 bwMode="auto">
          <a:xfrm rot="2655673">
            <a:off x="2916888" y="1122796"/>
            <a:ext cx="334851" cy="662786"/>
          </a:xfrm>
          <a:prstGeom prst="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 bwMode="auto">
          <a:xfrm rot="4898956">
            <a:off x="3791754" y="2021147"/>
            <a:ext cx="334851" cy="662786"/>
          </a:xfrm>
          <a:prstGeom prst="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 bwMode="auto">
          <a:xfrm rot="6940029">
            <a:off x="3545038" y="2973315"/>
            <a:ext cx="334851" cy="662786"/>
          </a:xfrm>
          <a:prstGeom prst="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 bwMode="auto">
          <a:xfrm rot="9771291">
            <a:off x="2565693" y="3761489"/>
            <a:ext cx="334851" cy="662786"/>
          </a:xfrm>
          <a:prstGeom prst="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 bwMode="auto">
          <a:xfrm rot="12098895">
            <a:off x="1026975" y="3798831"/>
            <a:ext cx="334851" cy="662786"/>
          </a:xfrm>
          <a:prstGeom prst="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07865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1536878" y="2763505"/>
            <a:ext cx="1539181" cy="724437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846" y="1302194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6282" y="2941057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усний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Рамка 6"/>
          <p:cNvSpPr/>
          <p:nvPr/>
        </p:nvSpPr>
        <p:spPr bwMode="auto">
          <a:xfrm>
            <a:off x="3696764" y="875762"/>
            <a:ext cx="3786389" cy="1403798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 bwMode="auto">
          <a:xfrm>
            <a:off x="413272" y="3986998"/>
            <a:ext cx="3643574" cy="1563795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Рамка 8"/>
          <p:cNvSpPr/>
          <p:nvPr/>
        </p:nvSpPr>
        <p:spPr bwMode="auto">
          <a:xfrm>
            <a:off x="7614393" y="2763504"/>
            <a:ext cx="1539181" cy="724437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3300" y="294861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письмовий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548" y="4174781"/>
            <a:ext cx="5991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виступи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практичних/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семінарських заняттях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усне опитування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«мозковий штурм»</a:t>
            </a:r>
            <a:endParaRPr lang="ru-RU" dirty="0"/>
          </a:p>
        </p:txBody>
      </p:sp>
      <p:sp>
        <p:nvSpPr>
          <p:cNvPr id="12" name="Рамка 11"/>
          <p:cNvSpPr/>
          <p:nvPr/>
        </p:nvSpPr>
        <p:spPr bwMode="auto">
          <a:xfrm>
            <a:off x="7170591" y="3986997"/>
            <a:ext cx="3643574" cy="1563795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3153" y="4313123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з</a:t>
            </a:r>
            <a:r>
              <a:rPr lang="ru-RU" dirty="0" err="1" smtClean="0"/>
              <a:t>авдання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тестовий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8281133" y="3540364"/>
            <a:ext cx="274607" cy="362842"/>
          </a:xfrm>
          <a:prstGeom prst="down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2149075" y="3524656"/>
            <a:ext cx="274607" cy="362842"/>
          </a:xfrm>
          <a:prstGeom prst="down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Тройная стрелка влево/вправо/вверх 20"/>
          <p:cNvSpPr/>
          <p:nvPr/>
        </p:nvSpPr>
        <p:spPr bwMode="auto">
          <a:xfrm>
            <a:off x="4570247" y="2446013"/>
            <a:ext cx="2052400" cy="964643"/>
          </a:xfrm>
          <a:prstGeom prst="leftRight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 bwMode="auto">
          <a:xfrm>
            <a:off x="2781289" y="744166"/>
            <a:ext cx="5228295" cy="1403798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164" y="1261399"/>
            <a:ext cx="503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Засоби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діагностики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успішності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967335"/>
            <a:ext cx="4511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 smtClean="0"/>
              <a:t>завдання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вправи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комплекти</a:t>
            </a:r>
            <a:r>
              <a:rPr lang="ru-RU" dirty="0" smtClean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для </a:t>
            </a:r>
            <a:r>
              <a:rPr lang="ru-RU" dirty="0" err="1"/>
              <a:t>тематичного</a:t>
            </a:r>
            <a:r>
              <a:rPr lang="ru-RU" dirty="0"/>
              <a:t> та </a:t>
            </a:r>
            <a:r>
              <a:rPr lang="ru-RU" dirty="0" err="1"/>
              <a:t>підсумкового</a:t>
            </a:r>
            <a:r>
              <a:rPr lang="ru-RU" dirty="0"/>
              <a:t> </a:t>
            </a:r>
            <a:r>
              <a:rPr lang="ru-RU" dirty="0" err="1"/>
              <a:t>контролів</a:t>
            </a:r>
            <a:endParaRPr lang="ru-RU" dirty="0"/>
          </a:p>
        </p:txBody>
      </p:sp>
      <p:sp>
        <p:nvSpPr>
          <p:cNvPr id="11" name="Рамка 10"/>
          <p:cNvSpPr/>
          <p:nvPr/>
        </p:nvSpPr>
        <p:spPr bwMode="auto">
          <a:xfrm>
            <a:off x="2587033" y="2590730"/>
            <a:ext cx="5616808" cy="2573697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Рамка 11"/>
          <p:cNvSpPr/>
          <p:nvPr/>
        </p:nvSpPr>
        <p:spPr bwMode="auto">
          <a:xfrm>
            <a:off x="236639" y="5383299"/>
            <a:ext cx="2811361" cy="1081895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576" y="5739580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 навчання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денна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Рамка 13"/>
          <p:cNvSpPr/>
          <p:nvPr/>
        </p:nvSpPr>
        <p:spPr bwMode="auto">
          <a:xfrm>
            <a:off x="7559898" y="5388182"/>
            <a:ext cx="3979571" cy="1081895"/>
          </a:xfrm>
          <a:prstGeom prst="frame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2"/>
                </a:solidFill>
              </a:rPr>
              <a:t>Форми підсумкового контролю</a:t>
            </a:r>
            <a:r>
              <a:rPr lang="uk-UA" dirty="0">
                <a:solidFill>
                  <a:schemeClr val="tx2"/>
                </a:solidFill>
              </a:rPr>
              <a:t>: залік (семестр </a:t>
            </a:r>
            <a:r>
              <a:rPr lang="ru-RU" dirty="0">
                <a:solidFill>
                  <a:schemeClr val="tx2"/>
                </a:solidFill>
              </a:rPr>
              <a:t>1</a:t>
            </a:r>
            <a:r>
              <a:rPr lang="uk-UA" dirty="0">
                <a:solidFill>
                  <a:schemeClr val="tx2"/>
                </a:solidFill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254580" y="2147964"/>
            <a:ext cx="334851" cy="442766"/>
          </a:xfrm>
          <a:prstGeom prst="down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Тройная стрелка влево/вправо/вверх 15"/>
          <p:cNvSpPr/>
          <p:nvPr/>
        </p:nvSpPr>
        <p:spPr bwMode="auto">
          <a:xfrm>
            <a:off x="4514044" y="5413383"/>
            <a:ext cx="1815921" cy="927349"/>
          </a:xfrm>
          <a:prstGeom prst="leftRightUpArrow">
            <a:avLst/>
          </a:prstGeom>
          <a:solidFill>
            <a:srgbClr val="25EF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73" y="2707969"/>
            <a:ext cx="3598438" cy="22730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" y="2815349"/>
            <a:ext cx="2504546" cy="19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605307"/>
            <a:ext cx="9889067" cy="1171106"/>
          </a:xfrm>
        </p:spPr>
        <p:txBody>
          <a:bodyPr/>
          <a:lstStyle/>
          <a:p>
            <a:pPr algn="ctr"/>
            <a:r>
              <a:rPr lang="uk-UA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Дякую за увагу!</a:t>
            </a:r>
            <a:endParaRPr lang="ru-RU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825" y="2220912"/>
            <a:ext cx="8286750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9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Виставка061016</Template>
  <TotalTime>317</TotalTime>
  <Words>132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template</vt:lpstr>
      <vt:lpstr>Custom Design</vt:lpstr>
      <vt:lpstr>Стратегічний маркетинг у туризмі</vt:lpstr>
      <vt:lpstr>У процесі вивчення курсу студенти навчаються:</vt:lpstr>
      <vt:lpstr>Разом ми навчимось розроблювати: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у туризмі</dc:title>
  <dc:creator>Ru Ru</dc:creator>
  <cp:lastModifiedBy>туризм</cp:lastModifiedBy>
  <cp:revision>21</cp:revision>
  <dcterms:created xsi:type="dcterms:W3CDTF">2019-01-23T07:18:18Z</dcterms:created>
  <dcterms:modified xsi:type="dcterms:W3CDTF">2021-09-06T07:33:58Z</dcterms:modified>
</cp:coreProperties>
</file>