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7" r:id="rId3"/>
    <p:sldId id="266" r:id="rId4"/>
    <p:sldId id="268" r:id="rId5"/>
    <p:sldId id="269" r:id="rId6"/>
    <p:sldId id="258" r:id="rId7"/>
    <p:sldId id="270" r:id="rId8"/>
    <p:sldId id="259" r:id="rId9"/>
    <p:sldId id="260" r:id="rId10"/>
    <p:sldId id="262" r:id="rId11"/>
  </p:sldIdLst>
  <p:sldSz cx="12192000" cy="6858000"/>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1162C5"/>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828" autoAdjust="0"/>
    <p:restoredTop sz="94660"/>
  </p:normalViewPr>
  <p:slideViewPr>
    <p:cSldViewPr snapToGrid="0">
      <p:cViewPr varScale="1">
        <p:scale>
          <a:sx n="69" d="100"/>
          <a:sy n="69" d="100"/>
        </p:scale>
        <p:origin x="-252" y="-108"/>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8"/>
          <p:cNvGrpSpPr>
            <a:grpSpLocks/>
          </p:cNvGrpSpPr>
          <p:nvPr/>
        </p:nvGrpSpPr>
        <p:grpSpPr bwMode="auto">
          <a:xfrm>
            <a:off x="546100" y="-4763"/>
            <a:ext cx="5014913" cy="6862763"/>
            <a:chOff x="2928938" y="-4763"/>
            <a:chExt cx="5014912" cy="6862763"/>
          </a:xfrm>
        </p:grpSpPr>
        <p:sp>
          <p:nvSpPr>
            <p:cNvPr id="5" name="Freeform 6"/>
            <p:cNvSpPr>
              <a:spLocks noChangeArrowheads="1"/>
            </p:cNvSpPr>
            <p:nvPr/>
          </p:nvSpPr>
          <p:spPr bwMode="auto">
            <a:xfrm>
              <a:off x="3367088" y="-4763"/>
              <a:ext cx="1063625" cy="2782888"/>
            </a:xfrm>
            <a:custGeom>
              <a:avLst/>
              <a:gdLst>
                <a:gd name="T0" fmla="*/ 0 w 670"/>
                <a:gd name="T1" fmla="*/ 0 h 1753"/>
                <a:gd name="T2" fmla="*/ 670 w 670"/>
                <a:gd name="T3" fmla="*/ 1753 h 1753"/>
              </a:gdLst>
              <a:ahLst/>
              <a:cxnLst/>
              <a:rect l="T0" t="T1" r="T2" b="T3"/>
              <a:pathLst>
                <a:path w="670" h="1753">
                  <a:moveTo>
                    <a:pt x="0" y="1696"/>
                  </a:moveTo>
                  <a:lnTo>
                    <a:pt x="225" y="1753"/>
                  </a:lnTo>
                  <a:lnTo>
                    <a:pt x="670" y="0"/>
                  </a:lnTo>
                  <a:lnTo>
                    <a:pt x="430" y="0"/>
                  </a:lnTo>
                  <a:lnTo>
                    <a:pt x="0" y="1696"/>
                  </a:lnTo>
                  <a:close/>
                </a:path>
              </a:pathLst>
            </a:custGeom>
            <a:solidFill>
              <a:schemeClr val="accent1"/>
            </a:solidFill>
            <a:ln w="9525">
              <a:noFill/>
              <a:miter lim="800000"/>
              <a:headEnd/>
              <a:tailEnd/>
            </a:ln>
          </p:spPr>
          <p:txBody>
            <a:bodyPr/>
            <a:lstStyle/>
            <a:p>
              <a:pPr>
                <a:defRPr/>
              </a:pPr>
              <a:endParaRPr lang="uk-UA"/>
            </a:p>
          </p:txBody>
        </p:sp>
        <p:sp>
          <p:nvSpPr>
            <p:cNvPr id="6" name="Freeform 7"/>
            <p:cNvSpPr/>
            <p:nvPr/>
          </p:nvSpPr>
          <p:spPr bwMode="auto">
            <a:xfrm>
              <a:off x="2928938" y="-4763"/>
              <a:ext cx="1035050" cy="2673351"/>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7" name="Freeform 9"/>
            <p:cNvSpPr/>
            <p:nvPr/>
          </p:nvSpPr>
          <p:spPr bwMode="auto">
            <a:xfrm>
              <a:off x="2928938" y="2582863"/>
              <a:ext cx="2693987" cy="4275137"/>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8" name="Freeform 10"/>
            <p:cNvSpPr/>
            <p:nvPr/>
          </p:nvSpPr>
          <p:spPr bwMode="auto">
            <a:xfrm>
              <a:off x="3371851" y="2692400"/>
              <a:ext cx="3332161"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9" name="Freeform 11"/>
            <p:cNvSpPr/>
            <p:nvPr/>
          </p:nvSpPr>
          <p:spPr bwMode="auto">
            <a:xfrm>
              <a:off x="3367088" y="2687638"/>
              <a:ext cx="4576762" cy="4170362"/>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10" name="Freeform 12"/>
            <p:cNvSpPr/>
            <p:nvPr/>
          </p:nvSpPr>
          <p:spPr bwMode="auto">
            <a:xfrm>
              <a:off x="2928938" y="2578100"/>
              <a:ext cx="3584574"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dirty="0"/>
              <a:t>Click to edit Master title style</a:t>
            </a:r>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Date Placeholder 3"/>
          <p:cNvSpPr>
            <a:spLocks noGrp="1"/>
          </p:cNvSpPr>
          <p:nvPr>
            <p:ph type="dt" sz="half" idx="10"/>
          </p:nvPr>
        </p:nvSpPr>
        <p:spPr/>
        <p:txBody>
          <a:bodyPr/>
          <a:lstStyle>
            <a:lvl1pPr>
              <a:defRPr/>
            </a:lvl1pPr>
          </a:lstStyle>
          <a:p>
            <a:pPr>
              <a:defRPr/>
            </a:pPr>
            <a:fld id="{E41490CC-97CB-42A6-A711-E49F5B183CF6}" type="datetimeFigureOut">
              <a:rPr lang="en-US"/>
              <a:pPr>
                <a:defRPr/>
              </a:pPr>
              <a:t>4/6/2022</a:t>
            </a:fld>
            <a:endParaRPr lang="en-US"/>
          </a:p>
        </p:txBody>
      </p:sp>
      <p:sp>
        <p:nvSpPr>
          <p:cNvPr id="12" name="Footer Placeholder 4"/>
          <p:cNvSpPr>
            <a:spLocks noGrp="1"/>
          </p:cNvSpPr>
          <p:nvPr>
            <p:ph type="ftr" sz="quarter" idx="11"/>
          </p:nvPr>
        </p:nvSpPr>
        <p:spPr>
          <a:xfrm>
            <a:off x="5332413" y="5883275"/>
            <a:ext cx="4324350" cy="365125"/>
          </a:xfrm>
        </p:spPr>
        <p:txBody>
          <a:bodyPr/>
          <a:lstStyle>
            <a:lvl1pPr>
              <a:defRPr/>
            </a:lvl1pPr>
          </a:lstStyle>
          <a:p>
            <a:pPr>
              <a:defRPr/>
            </a:pPr>
            <a:endParaRPr lang="en-US"/>
          </a:p>
        </p:txBody>
      </p:sp>
      <p:sp>
        <p:nvSpPr>
          <p:cNvPr id="13" name="Slide Number Placeholder 5"/>
          <p:cNvSpPr>
            <a:spLocks noGrp="1"/>
          </p:cNvSpPr>
          <p:nvPr>
            <p:ph type="sldNum" sz="quarter" idx="12"/>
          </p:nvPr>
        </p:nvSpPr>
        <p:spPr/>
        <p:txBody>
          <a:bodyPr/>
          <a:lstStyle>
            <a:lvl1pPr>
              <a:defRPr/>
            </a:lvl1pPr>
          </a:lstStyle>
          <a:p>
            <a:pPr>
              <a:defRPr/>
            </a:pPr>
            <a:fld id="{D4486962-CFBB-468B-90E5-7D38740D1A5F}"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dirty="0"/>
              <a:t>Click to edit Master title style</a:t>
            </a:r>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endParaRPr lang="en-US" noProof="0"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3"/>
          <p:cNvSpPr>
            <a:spLocks noGrp="1"/>
          </p:cNvSpPr>
          <p:nvPr>
            <p:ph type="dt" sz="half" idx="10"/>
          </p:nvPr>
        </p:nvSpPr>
        <p:spPr/>
        <p:txBody>
          <a:bodyPr/>
          <a:lstStyle>
            <a:lvl1pPr>
              <a:defRPr/>
            </a:lvl1pPr>
          </a:lstStyle>
          <a:p>
            <a:pPr>
              <a:defRPr/>
            </a:pPr>
            <a:fld id="{D33A9404-DDCD-4C56-B044-D96DC2495DBC}" type="datetimeFigureOut">
              <a:rPr lang="en-US"/>
              <a:pPr>
                <a:defRPr/>
              </a:pPr>
              <a:t>4/6/2022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23A3A89-663E-4553-8EC6-6127C8CB981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ormAutofit/>
          </a:bodyPr>
          <a:lstStyle>
            <a:lvl1pPr algn="ctr">
              <a:defRPr sz="3200" b="0" cap="none"/>
            </a:lvl1pPr>
          </a:lstStyle>
          <a:p>
            <a:r>
              <a:rPr lang="en-US" dirty="0"/>
              <a:t>Click to edit Master title style</a:t>
            </a:r>
          </a:p>
        </p:txBody>
      </p:sp>
      <p:sp>
        <p:nvSpPr>
          <p:cNvPr id="3" name="Text Placeholder 2"/>
          <p:cNvSpPr>
            <a:spLocks noGrp="1"/>
          </p:cNvSpPr>
          <p:nvPr>
            <p:ph type="body" idx="1"/>
          </p:nvPr>
        </p:nvSpPr>
        <p:spPr>
          <a:xfrm>
            <a:off x="1484312" y="4343400"/>
            <a:ext cx="10018713" cy="1447800"/>
          </a:xfrm>
        </p:spPr>
        <p:txBody>
          <a:bodyP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lvl1pPr>
          </a:lstStyle>
          <a:p>
            <a:pPr>
              <a:defRPr/>
            </a:pPr>
            <a:fld id="{CC68C91E-CC4F-4A92-ACF8-5298DD1D6451}" type="datetimeFigureOut">
              <a:rPr lang="en-US"/>
              <a:pPr>
                <a:defRPr/>
              </a:pPr>
              <a:t>4/6/2022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DFF04AE-A114-4CD6-B72F-3CC1CC965CEB}"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TextBox 13"/>
          <p:cNvSpPr txBox="1"/>
          <p:nvPr/>
        </p:nvSpPr>
        <p:spPr>
          <a:xfrm>
            <a:off x="1598613" y="863600"/>
            <a:ext cx="6096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fontAlgn="auto">
              <a:spcAft>
                <a:spcPts val="0"/>
              </a:spcAft>
              <a:defRPr/>
            </a:pPr>
            <a:r>
              <a:rPr lang="en-US" sz="8000" dirty="0">
                <a:effectLst/>
                <a:latin typeface="+mn-lt"/>
                <a:cs typeface="+mn-cs"/>
              </a:rPr>
              <a:t>“</a:t>
            </a:r>
          </a:p>
        </p:txBody>
      </p:sp>
      <p:sp>
        <p:nvSpPr>
          <p:cNvPr id="6" name="TextBox 14"/>
          <p:cNvSpPr txBox="1"/>
          <p:nvPr/>
        </p:nvSpPr>
        <p:spPr>
          <a:xfrm>
            <a:off x="10893425" y="2819400"/>
            <a:ext cx="6096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fontAlgn="auto">
              <a:spcAft>
                <a:spcPts val="0"/>
              </a:spcAft>
              <a:defRPr/>
            </a:pPr>
            <a:r>
              <a:rPr lang="en-US" sz="8000" dirty="0">
                <a:effectLst/>
                <a:latin typeface="+mn-lt"/>
                <a:cs typeface="+mn-cs"/>
              </a:rPr>
              <a:t>”</a:t>
            </a:r>
          </a:p>
        </p:txBody>
      </p:sp>
      <p:sp>
        <p:nvSpPr>
          <p:cNvPr id="2" name="Title 1"/>
          <p:cNvSpPr>
            <a:spLocks noGrp="1"/>
          </p:cNvSpPr>
          <p:nvPr>
            <p:ph type="title"/>
          </p:nvPr>
        </p:nvSpPr>
        <p:spPr>
          <a:xfrm>
            <a:off x="2208212" y="685800"/>
            <a:ext cx="8990012" cy="2743199"/>
          </a:xfrm>
        </p:spPr>
        <p:txBody>
          <a:bodyPr>
            <a:normAutofit/>
          </a:bodyPr>
          <a:lstStyle>
            <a:lvl1pPr algn="ctr">
              <a:defRPr sz="3200" b="0" cap="none">
                <a:solidFill>
                  <a:schemeClr val="tx1"/>
                </a:solidFill>
              </a:defRPr>
            </a:lvl1pPr>
          </a:lstStyle>
          <a:p>
            <a:r>
              <a:rPr lang="en-US" dirty="0"/>
              <a:t>Click to edit Master title style</a:t>
            </a:r>
          </a:p>
        </p:txBody>
      </p:sp>
      <p:sp>
        <p:nvSpPr>
          <p:cNvPr id="10" name="Text Placeholder 9"/>
          <p:cNvSpPr>
            <a:spLocks noGrp="1"/>
          </p:cNvSpPr>
          <p:nvPr>
            <p:ph type="body" sz="quarter" idx="13"/>
          </p:nvPr>
        </p:nvSpPr>
        <p:spPr>
          <a:xfrm>
            <a:off x="2436811" y="3428999"/>
            <a:ext cx="8532815" cy="3810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Text Placeholder 2"/>
          <p:cNvSpPr>
            <a:spLocks noGrp="1"/>
          </p:cNvSpPr>
          <p:nvPr>
            <p:ph type="body" idx="1"/>
          </p:nvPr>
        </p:nvSpPr>
        <p:spPr>
          <a:xfrm>
            <a:off x="1484311" y="4343400"/>
            <a:ext cx="10018711" cy="1447800"/>
          </a:xfrm>
        </p:spPr>
        <p:txBody>
          <a:bodyP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7" name="Date Placeholder 3"/>
          <p:cNvSpPr>
            <a:spLocks noGrp="1"/>
          </p:cNvSpPr>
          <p:nvPr>
            <p:ph type="dt" sz="half" idx="14"/>
          </p:nvPr>
        </p:nvSpPr>
        <p:spPr/>
        <p:txBody>
          <a:bodyPr/>
          <a:lstStyle>
            <a:lvl1pPr>
              <a:defRPr/>
            </a:lvl1pPr>
          </a:lstStyle>
          <a:p>
            <a:pPr>
              <a:defRPr/>
            </a:pPr>
            <a:fld id="{58CB9AD8-96B5-48E2-8A62-D460CA31F7EA}" type="datetimeFigureOut">
              <a:rPr lang="en-US"/>
              <a:pPr>
                <a:defRPr/>
              </a:pPr>
              <a:t>4/6/2022</a:t>
            </a:fld>
            <a:endParaRPr lang="en-US"/>
          </a:p>
        </p:txBody>
      </p:sp>
      <p:sp>
        <p:nvSpPr>
          <p:cNvPr id="8" name="Footer Placeholder 4"/>
          <p:cNvSpPr>
            <a:spLocks noGrp="1"/>
          </p:cNvSpPr>
          <p:nvPr>
            <p:ph type="ftr" sz="quarter" idx="15"/>
          </p:nvPr>
        </p:nvSpPr>
        <p:spPr/>
        <p:txBody>
          <a:bodyPr/>
          <a:lstStyle>
            <a:lvl1pPr>
              <a:defRPr/>
            </a:lvl1pPr>
          </a:lstStyle>
          <a:p>
            <a:pPr>
              <a:defRPr/>
            </a:pPr>
            <a:endParaRPr lang="en-US"/>
          </a:p>
        </p:txBody>
      </p:sp>
      <p:sp>
        <p:nvSpPr>
          <p:cNvPr id="9" name="Slide Number Placeholder 5"/>
          <p:cNvSpPr>
            <a:spLocks noGrp="1"/>
          </p:cNvSpPr>
          <p:nvPr>
            <p:ph type="sldNum" sz="quarter" idx="16"/>
          </p:nvPr>
        </p:nvSpPr>
        <p:spPr/>
        <p:txBody>
          <a:bodyPr/>
          <a:lstStyle>
            <a:lvl1pPr>
              <a:defRPr/>
            </a:lvl1pPr>
          </a:lstStyle>
          <a:p>
            <a:pPr>
              <a:defRPr/>
            </a:pPr>
            <a:fld id="{98A7EEC6-8F3F-4A35-8D92-56061CFFB217}"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dirty="0"/>
              <a:t>Click to edit Master title style</a:t>
            </a:r>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lvl1pPr>
          </a:lstStyle>
          <a:p>
            <a:pPr>
              <a:defRPr/>
            </a:pPr>
            <a:fld id="{A56E1895-0B4E-4BDF-BC4C-BF5CEDB71BFB}" type="datetimeFigureOut">
              <a:rPr lang="en-US"/>
              <a:pPr>
                <a:defRPr/>
              </a:pPr>
              <a:t>4/6/2022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B909829-1740-4A88-9BA5-8EC6F63E6888}"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5" name="TextBox 13"/>
          <p:cNvSpPr txBox="1"/>
          <p:nvPr/>
        </p:nvSpPr>
        <p:spPr>
          <a:xfrm>
            <a:off x="1598613" y="863600"/>
            <a:ext cx="6096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fontAlgn="auto">
              <a:spcAft>
                <a:spcPts val="0"/>
              </a:spcAft>
              <a:defRPr/>
            </a:pPr>
            <a:r>
              <a:rPr lang="en-US" sz="8000" dirty="0">
                <a:effectLst/>
                <a:latin typeface="+mn-lt"/>
                <a:cs typeface="+mn-cs"/>
              </a:rPr>
              <a:t>“</a:t>
            </a:r>
          </a:p>
        </p:txBody>
      </p:sp>
      <p:sp>
        <p:nvSpPr>
          <p:cNvPr id="6" name="TextBox 14"/>
          <p:cNvSpPr txBox="1"/>
          <p:nvPr/>
        </p:nvSpPr>
        <p:spPr>
          <a:xfrm>
            <a:off x="10893425" y="2819400"/>
            <a:ext cx="6096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fontAlgn="auto">
              <a:spcAft>
                <a:spcPts val="0"/>
              </a:spcAft>
              <a:defRPr/>
            </a:pPr>
            <a:r>
              <a:rPr lang="en-US" sz="8000" dirty="0">
                <a:effectLst/>
                <a:latin typeface="+mn-lt"/>
                <a:cs typeface="+mn-cs"/>
              </a:rPr>
              <a:t>”</a:t>
            </a:r>
          </a:p>
        </p:txBody>
      </p:sp>
      <p:sp>
        <p:nvSpPr>
          <p:cNvPr id="2" name="Title 1"/>
          <p:cNvSpPr>
            <a:spLocks noGrp="1"/>
          </p:cNvSpPr>
          <p:nvPr>
            <p:ph type="title"/>
          </p:nvPr>
        </p:nvSpPr>
        <p:spPr>
          <a:xfrm>
            <a:off x="2208212" y="685800"/>
            <a:ext cx="8990012" cy="2743199"/>
          </a:xfrm>
        </p:spPr>
        <p:txBody>
          <a:bodyPr>
            <a:normAutofit/>
          </a:bodyPr>
          <a:lstStyle>
            <a:lvl1pPr algn="ctr">
              <a:defRPr sz="3200" b="0" cap="none">
                <a:solidFill>
                  <a:schemeClr val="tx1"/>
                </a:solidFill>
              </a:defRPr>
            </a:lvl1pPr>
          </a:lstStyle>
          <a:p>
            <a:r>
              <a:rPr lang="en-US" dirty="0"/>
              <a:t>Click to edit Master title style</a:t>
            </a:r>
          </a:p>
        </p:txBody>
      </p:sp>
      <p:sp>
        <p:nvSpPr>
          <p:cNvPr id="10" name="Text Placeholder 9"/>
          <p:cNvSpPr>
            <a:spLocks noGrp="1"/>
          </p:cNvSpPr>
          <p:nvPr>
            <p:ph type="body" sz="quarter" idx="13"/>
          </p:nvPr>
        </p:nvSpPr>
        <p:spPr>
          <a:xfrm>
            <a:off x="1484313" y="3886200"/>
            <a:ext cx="10018710" cy="889000"/>
          </a:xfrm>
        </p:spPr>
        <p:txBody>
          <a:bodyPr rtlCol="0" anchor="b">
            <a:normAutofit/>
          </a:bodyPr>
          <a:lstStyle>
            <a:lvl1pPr algn="r">
              <a:buNone/>
              <a:defRPr lang="en-US" sz="2400" b="0" cap="none" dirty="0">
                <a:ln w="3175" cmpd="sng">
                  <a:noFill/>
                </a:ln>
                <a:solidFill>
                  <a:schemeClr val="tx1"/>
                </a:solidFill>
                <a:effectLst/>
              </a:defRPr>
            </a:lvl1pPr>
          </a:lstStyle>
          <a:p>
            <a:pPr lvl="0"/>
            <a:r>
              <a:rPr lang="en-US" dirty="0"/>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7" name="Date Placeholder 3"/>
          <p:cNvSpPr>
            <a:spLocks noGrp="1"/>
          </p:cNvSpPr>
          <p:nvPr>
            <p:ph type="dt" sz="half" idx="14"/>
          </p:nvPr>
        </p:nvSpPr>
        <p:spPr/>
        <p:txBody>
          <a:bodyPr/>
          <a:lstStyle>
            <a:lvl1pPr>
              <a:defRPr/>
            </a:lvl1pPr>
          </a:lstStyle>
          <a:p>
            <a:pPr>
              <a:defRPr/>
            </a:pPr>
            <a:fld id="{EAD22E75-DBF8-4931-881E-6B6E68E627F3}" type="datetimeFigureOut">
              <a:rPr lang="en-US"/>
              <a:pPr>
                <a:defRPr/>
              </a:pPr>
              <a:t>4/6/2022</a:t>
            </a:fld>
            <a:endParaRPr lang="en-US"/>
          </a:p>
        </p:txBody>
      </p:sp>
      <p:sp>
        <p:nvSpPr>
          <p:cNvPr id="8" name="Footer Placeholder 4"/>
          <p:cNvSpPr>
            <a:spLocks noGrp="1"/>
          </p:cNvSpPr>
          <p:nvPr>
            <p:ph type="ftr" sz="quarter" idx="15"/>
          </p:nvPr>
        </p:nvSpPr>
        <p:spPr/>
        <p:txBody>
          <a:bodyPr/>
          <a:lstStyle>
            <a:lvl1pPr>
              <a:defRPr/>
            </a:lvl1pPr>
          </a:lstStyle>
          <a:p>
            <a:pPr>
              <a:defRPr/>
            </a:pPr>
            <a:endParaRPr lang="en-US"/>
          </a:p>
        </p:txBody>
      </p:sp>
      <p:sp>
        <p:nvSpPr>
          <p:cNvPr id="9" name="Slide Number Placeholder 5"/>
          <p:cNvSpPr>
            <a:spLocks noGrp="1"/>
          </p:cNvSpPr>
          <p:nvPr>
            <p:ph type="sldNum" sz="quarter" idx="16"/>
          </p:nvPr>
        </p:nvSpPr>
        <p:spPr/>
        <p:txBody>
          <a:bodyPr/>
          <a:lstStyle>
            <a:lvl1pPr>
              <a:defRPr/>
            </a:lvl1pPr>
          </a:lstStyle>
          <a:p>
            <a:pPr>
              <a:defRPr/>
            </a:pPr>
            <a:fld id="{BD726D66-478D-449F-8FC7-191DDB974B86}"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rtlCol="0">
            <a:normAutofit/>
          </a:bodyPr>
          <a:lstStyle>
            <a:lvl1pPr>
              <a:defRPr lang="en-US" b="0" dirty="0"/>
            </a:lvl1pPr>
          </a:lstStyle>
          <a:p>
            <a:pPr lvl="0"/>
            <a:r>
              <a:rPr lang="en-US" dirty="0"/>
              <a:t>Click to edit Master title style</a:t>
            </a:r>
          </a:p>
        </p:txBody>
      </p:sp>
      <p:sp>
        <p:nvSpPr>
          <p:cNvPr id="10" name="Text Placeholder 9"/>
          <p:cNvSpPr>
            <a:spLocks noGrp="1"/>
          </p:cNvSpPr>
          <p:nvPr>
            <p:ph type="body" sz="quarter" idx="13"/>
          </p:nvPr>
        </p:nvSpPr>
        <p:spPr>
          <a:xfrm>
            <a:off x="1484312" y="3505200"/>
            <a:ext cx="10018713" cy="838200"/>
          </a:xfrm>
        </p:spPr>
        <p:txBody>
          <a:bodyPr rtlCol="0" anchor="b">
            <a:normAutofit/>
          </a:bodyPr>
          <a:lstStyle>
            <a:lvl1pPr>
              <a:buNone/>
              <a:defRPr lang="en-US" sz="2800" b="0" cap="none" dirty="0">
                <a:ln w="3175" cmpd="sng">
                  <a:noFill/>
                </a:ln>
                <a:solidFill>
                  <a:schemeClr val="tx1"/>
                </a:solidFill>
                <a:effectLst/>
              </a:defRPr>
            </a:lvl1pPr>
          </a:lstStyle>
          <a:p>
            <a:pPr lvl="0"/>
            <a:r>
              <a:rPr lang="en-US" dirty="0"/>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Date Placeholder 3"/>
          <p:cNvSpPr>
            <a:spLocks noGrp="1"/>
          </p:cNvSpPr>
          <p:nvPr>
            <p:ph type="dt" sz="half" idx="14"/>
          </p:nvPr>
        </p:nvSpPr>
        <p:spPr/>
        <p:txBody>
          <a:bodyPr/>
          <a:lstStyle>
            <a:lvl1pPr>
              <a:defRPr/>
            </a:lvl1pPr>
          </a:lstStyle>
          <a:p>
            <a:pPr>
              <a:defRPr/>
            </a:pPr>
            <a:fld id="{9AFE6E0D-8C0C-4CB0-B179-1AF894DB3B59}" type="datetimeFigureOut">
              <a:rPr lang="en-US"/>
              <a:pPr>
                <a:defRPr/>
              </a:pPr>
              <a:t>4/6/2022</a:t>
            </a:fld>
            <a:endParaRPr lang="en-US"/>
          </a:p>
        </p:txBody>
      </p:sp>
      <p:sp>
        <p:nvSpPr>
          <p:cNvPr id="6" name="Footer Placeholder 4"/>
          <p:cNvSpPr>
            <a:spLocks noGrp="1"/>
          </p:cNvSpPr>
          <p:nvPr>
            <p:ph type="ftr" sz="quarter" idx="15"/>
          </p:nvPr>
        </p:nvSpPr>
        <p:spPr/>
        <p:txBody>
          <a:bodyPr/>
          <a:lstStyle>
            <a:lvl1pPr>
              <a:defRPr/>
            </a:lvl1pPr>
          </a:lstStyle>
          <a:p>
            <a:pPr>
              <a:defRPr/>
            </a:pPr>
            <a:endParaRPr lang="en-US"/>
          </a:p>
        </p:txBody>
      </p:sp>
      <p:sp>
        <p:nvSpPr>
          <p:cNvPr id="7" name="Slide Number Placeholder 5"/>
          <p:cNvSpPr>
            <a:spLocks noGrp="1"/>
          </p:cNvSpPr>
          <p:nvPr>
            <p:ph type="sldNum" sz="quarter" idx="16"/>
          </p:nvPr>
        </p:nvSpPr>
        <p:spPr/>
        <p:txBody>
          <a:bodyPr/>
          <a:lstStyle>
            <a:lvl1pPr>
              <a:defRPr/>
            </a:lvl1pPr>
          </a:lstStyle>
          <a:p>
            <a:pPr>
              <a:defRPr/>
            </a:pPr>
            <a:fld id="{C200F320-ED5A-4E8F-9BAC-81D6E4D2EBFC}"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517E55D8-D0D7-4DCA-9F20-0E40F61BD496}" type="datetimeFigureOut">
              <a:rPr lang="en-US"/>
              <a:pPr>
                <a:defRPr/>
              </a:pPr>
              <a:t>4/6/2022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73F34FD-DAE3-4C15-B146-C990B2DE5F19}"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7C49BEA4-FBED-4A25-B56A-63D558EE7B2D}" type="datetimeFigureOut">
              <a:rPr lang="en-US"/>
              <a:pPr>
                <a:defRPr/>
              </a:pPr>
              <a:t>4/6/2022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88CFC28-A089-4324-BBF8-4E51D9F73748}"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86040B37-4371-4287-8ABD-F563C2AFEFF3}" type="datetimeFigureOut">
              <a:rPr lang="en-US"/>
              <a:pPr>
                <a:defRPr/>
              </a:pPr>
              <a:t>4/6/2022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10952163" y="5867400"/>
            <a:ext cx="550862" cy="365125"/>
          </a:xfrm>
        </p:spPr>
        <p:txBody>
          <a:bodyPr/>
          <a:lstStyle>
            <a:lvl1pPr>
              <a:defRPr/>
            </a:lvl1pPr>
          </a:lstStyle>
          <a:p>
            <a:pPr>
              <a:defRPr/>
            </a:pPr>
            <a:fld id="{28498DDB-D223-4BBD-B7B4-1F9A7B76EF2C}"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dirty="0"/>
              <a:t>Click to edit Master title style</a:t>
            </a:r>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lvl1pPr>
          </a:lstStyle>
          <a:p>
            <a:pPr>
              <a:defRPr/>
            </a:pPr>
            <a:fld id="{82271F00-ED64-4DD7-9B79-23818C682226}" type="datetimeFigureOut">
              <a:rPr lang="en-US"/>
              <a:pPr>
                <a:defRPr/>
              </a:pPr>
              <a:t>4/6/2022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8CEA33A-2026-4982-BDC2-BAF35FEA7EF2}"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dirty="0"/>
              <a:t>Click to edit Master title style</a:t>
            </a:r>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p:cNvSpPr>
            <a:spLocks noGrp="1"/>
          </p:cNvSpPr>
          <p:nvPr>
            <p:ph type="dt" sz="half" idx="10"/>
          </p:nvPr>
        </p:nvSpPr>
        <p:spPr/>
        <p:txBody>
          <a:bodyPr/>
          <a:lstStyle>
            <a:lvl1pPr>
              <a:defRPr/>
            </a:lvl1pPr>
          </a:lstStyle>
          <a:p>
            <a:pPr>
              <a:defRPr/>
            </a:pPr>
            <a:fld id="{7E06D95F-B338-4AA5-BFD0-678D3FF6612C}" type="datetimeFigureOut">
              <a:rPr lang="en-US"/>
              <a:pPr>
                <a:defRPr/>
              </a:pPr>
              <a:t>4/6/2022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D8BDF11-A26B-4C79-91F7-630A2915B8BE}"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10"/>
          </p:nvPr>
        </p:nvSpPr>
        <p:spPr/>
        <p:txBody>
          <a:bodyPr/>
          <a:lstStyle>
            <a:lvl1pPr>
              <a:defRPr/>
            </a:lvl1pPr>
          </a:lstStyle>
          <a:p>
            <a:pPr>
              <a:defRPr/>
            </a:pPr>
            <a:fld id="{26234925-985B-46C6-9722-F486C2F68CE4}" type="datetimeFigureOut">
              <a:rPr lang="en-US"/>
              <a:pPr>
                <a:defRPr/>
              </a:pPr>
              <a:t>4/6/2022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7997CBD-AC2C-4842-BD0F-CE279D7B29B4}"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3"/>
          <p:cNvSpPr>
            <a:spLocks noGrp="1"/>
          </p:cNvSpPr>
          <p:nvPr>
            <p:ph type="dt" sz="half" idx="10"/>
          </p:nvPr>
        </p:nvSpPr>
        <p:spPr/>
        <p:txBody>
          <a:bodyPr/>
          <a:lstStyle>
            <a:lvl1pPr>
              <a:defRPr/>
            </a:lvl1pPr>
          </a:lstStyle>
          <a:p>
            <a:pPr>
              <a:defRPr/>
            </a:pPr>
            <a:fld id="{567CE536-2A99-4DFE-8538-2352D1B3EA3C}" type="datetimeFigureOut">
              <a:rPr lang="en-US"/>
              <a:pPr>
                <a:defRPr/>
              </a:pPr>
              <a:t>4/6/2022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01320E5-9D4F-41F7-B874-8658D757C6CF}"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4490B80-2A36-477C-BEA0-B1CFAB481322}" type="datetimeFigureOut">
              <a:rPr lang="en-US"/>
              <a:pPr>
                <a:defRPr/>
              </a:pPr>
              <a:t>4/6/2022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A3C78FF-90A3-4942-9B59-44F8DD73F8A6}"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dirty="0"/>
              <a:t>Click to edit Master title style</a:t>
            </a:r>
          </a:p>
        </p:txBody>
      </p:sp>
      <p:sp>
        <p:nvSpPr>
          <p:cNvPr id="3" name="Content Placeholder 2"/>
          <p:cNvSpPr>
            <a:spLocks noGrp="1"/>
          </p:cNvSpPr>
          <p:nvPr>
            <p:ph idx="1"/>
          </p:nvPr>
        </p:nvSpPr>
        <p:spPr>
          <a:xfrm>
            <a:off x="5262033" y="685799"/>
            <a:ext cx="6240990" cy="5105401"/>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3"/>
          <p:cNvSpPr>
            <a:spLocks noGrp="1"/>
          </p:cNvSpPr>
          <p:nvPr>
            <p:ph type="dt" sz="half" idx="10"/>
          </p:nvPr>
        </p:nvSpPr>
        <p:spPr/>
        <p:txBody>
          <a:bodyPr/>
          <a:lstStyle>
            <a:lvl1pPr>
              <a:defRPr/>
            </a:lvl1pPr>
          </a:lstStyle>
          <a:p>
            <a:pPr>
              <a:defRPr/>
            </a:pPr>
            <a:fld id="{EA60F0CE-BF94-4A20-9787-B1233C729AE6}" type="datetimeFigureOut">
              <a:rPr lang="en-US"/>
              <a:pPr>
                <a:defRPr/>
              </a:pPr>
              <a:t>4/6/2022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8E134F6-08D0-46A4-A8C8-A861B83E57BE}"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dirty="0"/>
              <a:t>Click to edit Master title style</a:t>
            </a:r>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endParaRPr lang="en-US" noProof="0"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3"/>
          <p:cNvSpPr>
            <a:spLocks noGrp="1"/>
          </p:cNvSpPr>
          <p:nvPr>
            <p:ph type="dt" sz="half" idx="10"/>
          </p:nvPr>
        </p:nvSpPr>
        <p:spPr/>
        <p:txBody>
          <a:bodyPr/>
          <a:lstStyle>
            <a:lvl1pPr>
              <a:defRPr/>
            </a:lvl1pPr>
          </a:lstStyle>
          <a:p>
            <a:pPr>
              <a:defRPr/>
            </a:pPr>
            <a:fld id="{4CBC2144-F381-46E4-B362-085A1BA5EC2F}" type="datetimeFigureOut">
              <a:rPr lang="en-US"/>
              <a:pPr>
                <a:defRPr/>
              </a:pPr>
              <a:t>4/6/2022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D245D37-B7D1-4AB2-B71B-C4BDB9A97DBB}"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1026" name="Group 6"/>
          <p:cNvGrpSpPr>
            <a:grpSpLocks/>
          </p:cNvGrpSpPr>
          <p:nvPr/>
        </p:nvGrpSpPr>
        <p:grpSpPr bwMode="auto">
          <a:xfrm>
            <a:off x="150813" y="0"/>
            <a:ext cx="2436812" cy="6858000"/>
            <a:chOff x="1320800" y="0"/>
            <a:chExt cx="2436813" cy="6858001"/>
          </a:xfrm>
        </p:grpSpPr>
        <p:sp>
          <p:nvSpPr>
            <p:cNvPr id="1032" name="Freeform 6"/>
            <p:cNvSpPr>
              <a:spLocks noChangeArrowheads="1"/>
            </p:cNvSpPr>
            <p:nvPr/>
          </p:nvSpPr>
          <p:spPr bwMode="auto">
            <a:xfrm>
              <a:off x="1627187" y="0"/>
              <a:ext cx="1122363" cy="5329239"/>
            </a:xfrm>
            <a:custGeom>
              <a:avLst/>
              <a:gdLst>
                <a:gd name="T0" fmla="*/ 0 w 707"/>
                <a:gd name="T1" fmla="*/ 0 h 3357"/>
                <a:gd name="T2" fmla="*/ 707 w 707"/>
                <a:gd name="T3" fmla="*/ 3357 h 3357"/>
              </a:gdLst>
              <a:ahLst/>
              <a:cxnLst/>
              <a:rect l="T0" t="T1" r="T2" b="T3"/>
              <a:pathLst>
                <a:path w="707" h="3357">
                  <a:moveTo>
                    <a:pt x="0" y="3330"/>
                  </a:moveTo>
                  <a:lnTo>
                    <a:pt x="156" y="3357"/>
                  </a:lnTo>
                  <a:lnTo>
                    <a:pt x="707" y="0"/>
                  </a:lnTo>
                  <a:lnTo>
                    <a:pt x="547" y="0"/>
                  </a:lnTo>
                  <a:lnTo>
                    <a:pt x="0" y="3330"/>
                  </a:lnTo>
                  <a:close/>
                </a:path>
              </a:pathLst>
            </a:custGeom>
            <a:solidFill>
              <a:schemeClr val="accent1"/>
            </a:solidFill>
            <a:ln w="9525">
              <a:noFill/>
              <a:miter lim="800000"/>
              <a:headEnd/>
              <a:tailEnd/>
            </a:ln>
          </p:spPr>
          <p:txBody>
            <a:bodyPr/>
            <a:lstStyle/>
            <a:p>
              <a:pPr>
                <a:defRPr/>
              </a:pPr>
              <a:endParaRPr lang="uk-UA"/>
            </a:p>
          </p:txBody>
        </p:sp>
        <p:sp>
          <p:nvSpPr>
            <p:cNvPr id="9" name="Freeform 7"/>
            <p:cNvSpPr/>
            <p:nvPr/>
          </p:nvSpPr>
          <p:spPr bwMode="auto">
            <a:xfrm>
              <a:off x="1320800" y="0"/>
              <a:ext cx="1117600" cy="5276851"/>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1"/>
              <a:ext cx="1228726"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7" y="5291139"/>
              <a:ext cx="1495426" cy="1566862"/>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7" y="5286376"/>
              <a:ext cx="2130426"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1"/>
              <a:ext cx="1695451"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1027" name="Title Placeholder 1"/>
          <p:cNvSpPr>
            <a:spLocks noGrp="1"/>
          </p:cNvSpPr>
          <p:nvPr>
            <p:ph type="title"/>
          </p:nvPr>
        </p:nvSpPr>
        <p:spPr bwMode="auto">
          <a:xfrm>
            <a:off x="1484313" y="685800"/>
            <a:ext cx="10018712" cy="1752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1484313" y="2667000"/>
            <a:ext cx="10018712" cy="3124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9732963" y="5883275"/>
            <a:ext cx="1143000" cy="365125"/>
          </a:xfrm>
          <a:prstGeom prst="rect">
            <a:avLst/>
          </a:prstGeom>
        </p:spPr>
        <p:txBody>
          <a:bodyPr vert="horz" lIns="91440" tIns="45720" rIns="91440" bIns="45720" rtlCol="0" anchor="ctr"/>
          <a:lstStyle>
            <a:lvl1pPr algn="r" fontAlgn="auto">
              <a:spcBef>
                <a:spcPts val="0"/>
              </a:spcBef>
              <a:spcAft>
                <a:spcPts val="0"/>
              </a:spcAft>
              <a:defRPr sz="1000" b="0" i="0">
                <a:solidFill>
                  <a:schemeClr val="tx1"/>
                </a:solidFill>
                <a:effectLst/>
                <a:latin typeface="+mn-lt"/>
                <a:cs typeface="+mn-cs"/>
              </a:defRPr>
            </a:lvl1pPr>
          </a:lstStyle>
          <a:p>
            <a:pPr>
              <a:defRPr/>
            </a:pPr>
            <a:fld id="{C0A963F1-9A5F-4600-AECB-E70329118AF9}" type="datetimeFigureOut">
              <a:rPr lang="en-US"/>
              <a:pPr>
                <a:defRPr/>
              </a:pPr>
              <a:t>4/6/2022</a:t>
            </a:fld>
            <a:endParaRPr lang="en-US"/>
          </a:p>
        </p:txBody>
      </p:sp>
      <p:sp>
        <p:nvSpPr>
          <p:cNvPr id="5" name="Footer Placeholder 4"/>
          <p:cNvSpPr>
            <a:spLocks noGrp="1"/>
          </p:cNvSpPr>
          <p:nvPr>
            <p:ph type="ftr" sz="quarter" idx="3"/>
          </p:nvPr>
        </p:nvSpPr>
        <p:spPr>
          <a:xfrm>
            <a:off x="2571750" y="5883275"/>
            <a:ext cx="7085013" cy="365125"/>
          </a:xfrm>
          <a:prstGeom prst="rect">
            <a:avLst/>
          </a:prstGeom>
        </p:spPr>
        <p:txBody>
          <a:bodyPr vert="horz" lIns="91440" tIns="45720" rIns="91440" bIns="45720" rtlCol="0" anchor="ctr"/>
          <a:lstStyle>
            <a:lvl1pPr algn="l" fontAlgn="auto">
              <a:spcBef>
                <a:spcPts val="0"/>
              </a:spcBef>
              <a:spcAft>
                <a:spcPts val="0"/>
              </a:spcAft>
              <a:defRPr sz="1000" b="0" i="0">
                <a:solidFill>
                  <a:schemeClr val="tx1"/>
                </a:solidFill>
                <a:effectLst/>
                <a:latin typeface="+mn-lt"/>
                <a:cs typeface="+mn-cs"/>
              </a:defRPr>
            </a:lvl1pPr>
          </a:lstStyle>
          <a:p>
            <a:pPr>
              <a:defRPr/>
            </a:pPr>
            <a:endParaRPr lang="en-US"/>
          </a:p>
        </p:txBody>
      </p:sp>
      <p:sp>
        <p:nvSpPr>
          <p:cNvPr id="6" name="Slide Number Placeholder 5"/>
          <p:cNvSpPr>
            <a:spLocks noGrp="1"/>
          </p:cNvSpPr>
          <p:nvPr>
            <p:ph type="sldNum" sz="quarter" idx="4"/>
          </p:nvPr>
        </p:nvSpPr>
        <p:spPr>
          <a:xfrm>
            <a:off x="10952163" y="5883275"/>
            <a:ext cx="550862" cy="365125"/>
          </a:xfrm>
          <a:prstGeom prst="rect">
            <a:avLst/>
          </a:prstGeom>
        </p:spPr>
        <p:txBody>
          <a:bodyPr vert="horz" lIns="91440" tIns="45720" rIns="91440" bIns="45720" rtlCol="0" anchor="ctr"/>
          <a:lstStyle>
            <a:lvl1pPr algn="r" fontAlgn="auto">
              <a:spcBef>
                <a:spcPts val="0"/>
              </a:spcBef>
              <a:spcAft>
                <a:spcPts val="0"/>
              </a:spcAft>
              <a:defRPr sz="1000" b="0" i="0">
                <a:solidFill>
                  <a:schemeClr val="tx1"/>
                </a:solidFill>
                <a:effectLst/>
                <a:latin typeface="+mn-lt"/>
                <a:cs typeface="+mn-cs"/>
              </a:defRPr>
            </a:lvl1pPr>
          </a:lstStyle>
          <a:p>
            <a:pPr>
              <a:defRPr/>
            </a:pPr>
            <a:fld id="{32268B61-4F16-4D88-993D-143E01BC6E7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77" r:id="rId3"/>
    <p:sldLayoutId id="2147483676" r:id="rId4"/>
    <p:sldLayoutId id="2147483675" r:id="rId5"/>
    <p:sldLayoutId id="2147483674" r:id="rId6"/>
    <p:sldLayoutId id="2147483673" r:id="rId7"/>
    <p:sldLayoutId id="2147483672" r:id="rId8"/>
    <p:sldLayoutId id="2147483671" r:id="rId9"/>
    <p:sldLayoutId id="2147483670" r:id="rId10"/>
    <p:sldLayoutId id="2147483669" r:id="rId11"/>
    <p:sldLayoutId id="2147483680" r:id="rId12"/>
    <p:sldLayoutId id="2147483668" r:id="rId13"/>
    <p:sldLayoutId id="2147483681" r:id="rId14"/>
    <p:sldLayoutId id="2147483667" r:id="rId15"/>
    <p:sldLayoutId id="2147483666" r:id="rId16"/>
    <p:sldLayoutId id="2147483665" r:id="rId17"/>
  </p:sldLayoutIdLst>
  <p:txStyles>
    <p:titleStyle>
      <a:lvl1pPr algn="ctr" defTabSz="457200" rtl="0" eaLnBrk="0" fontAlgn="base" hangingPunct="0">
        <a:spcBef>
          <a:spcPct val="0"/>
        </a:spcBef>
        <a:spcAft>
          <a:spcPct val="0"/>
        </a:spcAft>
        <a:defRPr sz="4000" kern="1200">
          <a:ln w="3175" cmpd="sng">
            <a:noFill/>
          </a:ln>
          <a:solidFill>
            <a:schemeClr val="tx1"/>
          </a:solidFill>
          <a:latin typeface="+mj-lt"/>
          <a:ea typeface="+mj-ea"/>
          <a:cs typeface="+mj-cs"/>
        </a:defRPr>
      </a:lvl1pPr>
      <a:lvl2pPr algn="ctr" defTabSz="457200" rtl="0" eaLnBrk="0" fontAlgn="base" hangingPunct="0">
        <a:spcBef>
          <a:spcPct val="0"/>
        </a:spcBef>
        <a:spcAft>
          <a:spcPct val="0"/>
        </a:spcAft>
        <a:defRPr sz="4000">
          <a:solidFill>
            <a:schemeClr val="tx1"/>
          </a:solidFill>
          <a:latin typeface="Corbel" pitchFamily="34" charset="0"/>
        </a:defRPr>
      </a:lvl2pPr>
      <a:lvl3pPr algn="ctr" defTabSz="457200" rtl="0" eaLnBrk="0" fontAlgn="base" hangingPunct="0">
        <a:spcBef>
          <a:spcPct val="0"/>
        </a:spcBef>
        <a:spcAft>
          <a:spcPct val="0"/>
        </a:spcAft>
        <a:defRPr sz="4000">
          <a:solidFill>
            <a:schemeClr val="tx1"/>
          </a:solidFill>
          <a:latin typeface="Corbel" pitchFamily="34" charset="0"/>
        </a:defRPr>
      </a:lvl3pPr>
      <a:lvl4pPr algn="ctr" defTabSz="457200" rtl="0" eaLnBrk="0" fontAlgn="base" hangingPunct="0">
        <a:spcBef>
          <a:spcPct val="0"/>
        </a:spcBef>
        <a:spcAft>
          <a:spcPct val="0"/>
        </a:spcAft>
        <a:defRPr sz="4000">
          <a:solidFill>
            <a:schemeClr val="tx1"/>
          </a:solidFill>
          <a:latin typeface="Corbel" pitchFamily="34" charset="0"/>
        </a:defRPr>
      </a:lvl4pPr>
      <a:lvl5pPr algn="ctr" defTabSz="457200" rtl="0" eaLnBrk="0" fontAlgn="base" hangingPunct="0">
        <a:spcBef>
          <a:spcPct val="0"/>
        </a:spcBef>
        <a:spcAft>
          <a:spcPct val="0"/>
        </a:spcAft>
        <a:defRPr sz="4000">
          <a:solidFill>
            <a:schemeClr val="tx1"/>
          </a:solidFill>
          <a:latin typeface="Corbel"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0" fontAlgn="base" hangingPunct="0">
        <a:spcBef>
          <a:spcPct val="20000"/>
        </a:spcBef>
        <a:spcAft>
          <a:spcPts val="600"/>
        </a:spcAft>
        <a:buClr>
          <a:srgbClr val="1287C3"/>
        </a:buClr>
        <a:buSzPct val="145000"/>
        <a:buFont typeface="Arial" charset="0"/>
        <a:buChar char="•"/>
        <a:defRPr sz="2400" kern="1200">
          <a:solidFill>
            <a:schemeClr val="tx1"/>
          </a:solidFill>
          <a:latin typeface="+mn-lt"/>
          <a:ea typeface="+mn-ea"/>
          <a:cs typeface="+mn-cs"/>
        </a:defRPr>
      </a:lvl1pPr>
      <a:lvl2pPr marL="742950" indent="-285750" algn="l" defTabSz="457200" rtl="0" eaLnBrk="0" fontAlgn="base" hangingPunct="0">
        <a:spcBef>
          <a:spcPct val="20000"/>
        </a:spcBef>
        <a:spcAft>
          <a:spcPts val="600"/>
        </a:spcAft>
        <a:buClr>
          <a:srgbClr val="1287C3"/>
        </a:buClr>
        <a:buSzPct val="145000"/>
        <a:buFont typeface="Arial" charset="0"/>
        <a:buChar char="•"/>
        <a:defRPr sz="2000" kern="1200">
          <a:solidFill>
            <a:schemeClr val="tx1"/>
          </a:solidFill>
          <a:latin typeface="+mn-lt"/>
          <a:ea typeface="+mn-ea"/>
          <a:cs typeface="+mn-cs"/>
        </a:defRPr>
      </a:lvl2pPr>
      <a:lvl3pPr marL="1200150" indent="-285750" algn="l" defTabSz="457200" rtl="0" eaLnBrk="0" fontAlgn="base" hangingPunct="0">
        <a:spcBef>
          <a:spcPct val="20000"/>
        </a:spcBef>
        <a:spcAft>
          <a:spcPts val="600"/>
        </a:spcAft>
        <a:buClr>
          <a:srgbClr val="1287C3"/>
        </a:buClr>
        <a:buSzPct val="145000"/>
        <a:buFont typeface="Arial" charset="0"/>
        <a:buChar char="•"/>
        <a:defRPr kern="1200">
          <a:solidFill>
            <a:schemeClr val="tx1"/>
          </a:solidFill>
          <a:latin typeface="+mn-lt"/>
          <a:ea typeface="+mn-ea"/>
          <a:cs typeface="+mn-cs"/>
        </a:defRPr>
      </a:lvl3pPr>
      <a:lvl4pPr marL="1543050" indent="-171450" algn="l" defTabSz="457200" rtl="0" eaLnBrk="0" fontAlgn="base" hangingPunct="0">
        <a:spcBef>
          <a:spcPct val="20000"/>
        </a:spcBef>
        <a:spcAft>
          <a:spcPts val="600"/>
        </a:spcAft>
        <a:buClr>
          <a:srgbClr val="1287C3"/>
        </a:buClr>
        <a:buSzPct val="145000"/>
        <a:buFont typeface="Arial" charset="0"/>
        <a:buChar char="•"/>
        <a:defRPr sz="1600" kern="1200">
          <a:solidFill>
            <a:schemeClr val="tx1"/>
          </a:solidFill>
          <a:latin typeface="+mn-lt"/>
          <a:ea typeface="+mn-ea"/>
          <a:cs typeface="+mn-cs"/>
        </a:defRPr>
      </a:lvl4pPr>
      <a:lvl5pPr marL="2000250" indent="-171450" algn="l" defTabSz="457200" rtl="0" eaLnBrk="0" fontAlgn="base" hangingPunct="0">
        <a:spcBef>
          <a:spcPct val="20000"/>
        </a:spcBef>
        <a:spcAft>
          <a:spcPts val="600"/>
        </a:spcAft>
        <a:buClr>
          <a:srgbClr val="1287C3"/>
        </a:buClr>
        <a:buSzPct val="145000"/>
        <a:buFont typeface="Arial"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C183D7F6-B498-43B3-948B-1728B52AA6E4}"/>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Freeform: Shape 9">
            <a:extLst>
              <a:ext uri="{C183D7F6-B498-43B3-948B-1728B52AA6E4}"/>
            </a:extLst>
          </p:cNvPr>
          <p:cNvSpPr>
            <a:spLocks noGrp="1" noRot="1" noChangeAspect="1" noMove="1" noResize="1" noEditPoints="1" noAdjustHandles="1" noChangeArrowheads="1" noChangeShapeType="1" noTextEdit="1"/>
          </p:cNvSpPr>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style>
          <a:lnRef idx="2">
            <a:schemeClr val="accent1">
              <a:shade val="50000"/>
            </a:schemeClr>
          </a:lnRef>
          <a:fillRef idx="1002">
            <a:schemeClr val="dk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grpSp>
        <p:nvGrpSpPr>
          <p:cNvPr id="19462" name="Group 11"/>
          <p:cNvGrpSpPr>
            <a:grpSpLocks noGrp="1" noUngrp="1" noRot="1" noChangeAspect="1" noMove="1" noResize="1"/>
          </p:cNvGrpSpPr>
          <p:nvPr/>
        </p:nvGrpSpPr>
        <p:grpSpPr bwMode="auto">
          <a:xfrm>
            <a:off x="3314700" y="0"/>
            <a:ext cx="2436813" cy="6858000"/>
            <a:chOff x="1320800" y="0"/>
            <a:chExt cx="2436813" cy="6858001"/>
          </a:xfrm>
        </p:grpSpPr>
        <p:sp>
          <p:nvSpPr>
            <p:cNvPr id="19468" name="Freeform 6"/>
            <p:cNvSpPr>
              <a:spLocks noChangeArrowheads="1"/>
            </p:cNvSpPr>
            <p:nvPr/>
          </p:nvSpPr>
          <p:spPr bwMode="auto">
            <a:xfrm>
              <a:off x="1627188" y="0"/>
              <a:ext cx="1122363" cy="5329238"/>
            </a:xfrm>
            <a:custGeom>
              <a:avLst/>
              <a:gdLst>
                <a:gd name="T0" fmla="*/ 0 w 707"/>
                <a:gd name="T1" fmla="*/ 0 h 3357"/>
                <a:gd name="T2" fmla="*/ 707 w 707"/>
                <a:gd name="T3" fmla="*/ 3357 h 3357"/>
              </a:gdLst>
              <a:ahLst/>
              <a:cxnLst>
                <a:cxn ang="0">
                  <a:pos x="0" y="3330"/>
                </a:cxn>
                <a:cxn ang="0">
                  <a:pos x="156" y="3357"/>
                </a:cxn>
                <a:cxn ang="0">
                  <a:pos x="707" y="0"/>
                </a:cxn>
                <a:cxn ang="0">
                  <a:pos x="547" y="0"/>
                </a:cxn>
                <a:cxn ang="0">
                  <a:pos x="0" y="3330"/>
                </a:cxn>
              </a:cxnLst>
              <a:rect l="T0" t="T1" r="T2" b="T3"/>
              <a:pathLst>
                <a:path w="707" h="3357">
                  <a:moveTo>
                    <a:pt x="0" y="3330"/>
                  </a:moveTo>
                  <a:lnTo>
                    <a:pt x="156" y="3357"/>
                  </a:lnTo>
                  <a:lnTo>
                    <a:pt x="707" y="0"/>
                  </a:lnTo>
                  <a:lnTo>
                    <a:pt x="547" y="0"/>
                  </a:lnTo>
                  <a:lnTo>
                    <a:pt x="0" y="3330"/>
                  </a:lnTo>
                  <a:close/>
                </a:path>
              </a:pathLst>
            </a:custGeom>
            <a:solidFill>
              <a:schemeClr val="accent1"/>
            </a:solidFill>
            <a:ln w="9525">
              <a:noFill/>
              <a:miter lim="800000"/>
              <a:headEnd/>
              <a:tailEnd/>
            </a:ln>
          </p:spPr>
          <p:txBody>
            <a:bodyPr/>
            <a:lstStyle/>
            <a:p>
              <a:endParaRPr lang="en-US"/>
            </a:p>
          </p:txBody>
        </p:sp>
        <p:sp>
          <p:nvSpPr>
            <p:cNvPr id="14" name="Freeform 7">
              <a:extLst>
                <a:ext uri="{C183D7F6-B498-43B3-948B-1728B52AA6E4}"/>
              </a:extLst>
            </p:cNvPr>
            <p:cNvSpPr/>
            <p:nvPr/>
          </p:nvSpPr>
          <p:spPr bwMode="auto">
            <a:xfrm>
              <a:off x="1320800" y="0"/>
              <a:ext cx="1117600" cy="5276851"/>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5" name="Freeform 8">
              <a:extLst>
                <a:ext uri="{C183D7F6-B498-43B3-948B-1728B52AA6E4}"/>
              </a:extLst>
            </p:cNvPr>
            <p:cNvSpPr/>
            <p:nvPr/>
          </p:nvSpPr>
          <p:spPr bwMode="auto">
            <a:xfrm>
              <a:off x="1320800" y="5238751"/>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6" name="Freeform 9">
              <a:extLst>
                <a:ext uri="{C183D7F6-B498-43B3-948B-1728B52AA6E4}"/>
              </a:extLst>
            </p:cNvPr>
            <p:cNvSpPr/>
            <p:nvPr/>
          </p:nvSpPr>
          <p:spPr bwMode="auto">
            <a:xfrm>
              <a:off x="1627188" y="5291139"/>
              <a:ext cx="1495425" cy="1566862"/>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7" name="Freeform 10">
              <a:extLst>
                <a:ext uri="{C183D7F6-B498-43B3-948B-1728B52AA6E4}"/>
              </a:extLst>
            </p:cNvPr>
            <p:cNvSpPr/>
            <p:nvPr/>
          </p:nvSpPr>
          <p:spPr bwMode="auto">
            <a:xfrm>
              <a:off x="1627188" y="5286376"/>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8" name="Freeform 11">
              <a:extLst>
                <a:ext uri="{C183D7F6-B498-43B3-948B-1728B52AA6E4}"/>
              </a:extLst>
            </p:cNvPr>
            <p:cNvSpPr/>
            <p:nvPr/>
          </p:nvSpPr>
          <p:spPr bwMode="auto">
            <a:xfrm>
              <a:off x="1320800" y="5238751"/>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19463" name="Заголовок 1"/>
          <p:cNvSpPr>
            <a:spLocks noGrp="1"/>
          </p:cNvSpPr>
          <p:nvPr>
            <p:ph type="ctrTitle"/>
          </p:nvPr>
        </p:nvSpPr>
        <p:spPr>
          <a:xfrm>
            <a:off x="4778375" y="-846138"/>
            <a:ext cx="6697663" cy="3194051"/>
          </a:xfrm>
        </p:spPr>
        <p:txBody>
          <a:bodyPr anchor="ctr">
            <a:normAutofit fontScale="90000"/>
          </a:bodyPr>
          <a:lstStyle/>
          <a:p>
            <a:pPr algn="l" eaLnBrk="1" hangingPunct="1"/>
            <a:r>
              <a:rPr lang="ru-RU" sz="1600" dirty="0" smtClean="0">
                <a:ln>
                  <a:noFill/>
                </a:ln>
                <a:ea typeface="Calibri Light"/>
                <a:cs typeface="Calibri Light"/>
              </a:rPr>
              <a:t/>
            </a:r>
            <a:br>
              <a:rPr lang="ru-RU" sz="1600" dirty="0" smtClean="0">
                <a:ln>
                  <a:noFill/>
                </a:ln>
                <a:ea typeface="Calibri Light"/>
                <a:cs typeface="Calibri Light"/>
              </a:rPr>
            </a:br>
            <a:r>
              <a:rPr lang="ru-RU" sz="1600" dirty="0" smtClean="0">
                <a:ln>
                  <a:noFill/>
                </a:ln>
                <a:ea typeface="Calibri Light"/>
                <a:cs typeface="Calibri Light"/>
              </a:rPr>
              <a:t/>
            </a:r>
            <a:br>
              <a:rPr lang="ru-RU" sz="1600" dirty="0" smtClean="0">
                <a:ln>
                  <a:noFill/>
                </a:ln>
                <a:ea typeface="Calibri Light"/>
                <a:cs typeface="Calibri Light"/>
              </a:rPr>
            </a:br>
            <a:r>
              <a:rPr lang="ru-RU" sz="1600" dirty="0" smtClean="0">
                <a:ln>
                  <a:noFill/>
                </a:ln>
                <a:ea typeface="Calibri Light"/>
                <a:cs typeface="Calibri Light"/>
              </a:rPr>
              <a:t/>
            </a:r>
            <a:br>
              <a:rPr lang="ru-RU" sz="1600" dirty="0" smtClean="0">
                <a:ln>
                  <a:noFill/>
                </a:ln>
                <a:ea typeface="Calibri Light"/>
                <a:cs typeface="Calibri Light"/>
              </a:rPr>
            </a:br>
            <a:r>
              <a:rPr lang="ru-RU" sz="1600" dirty="0" smtClean="0">
                <a:ln>
                  <a:noFill/>
                </a:ln>
                <a:ea typeface="Calibri Light"/>
                <a:cs typeface="Calibri Light"/>
              </a:rPr>
              <a:t/>
            </a:r>
            <a:br>
              <a:rPr lang="ru-RU" sz="1600" dirty="0" smtClean="0">
                <a:ln>
                  <a:noFill/>
                </a:ln>
                <a:ea typeface="Calibri Light"/>
                <a:cs typeface="Calibri Light"/>
              </a:rPr>
            </a:br>
            <a:r>
              <a:rPr lang="ru-RU" sz="1600" dirty="0" smtClean="0">
                <a:ln>
                  <a:noFill/>
                </a:ln>
                <a:ea typeface="Calibri Light"/>
                <a:cs typeface="Calibri Light"/>
              </a:rPr>
              <a:t/>
            </a:r>
            <a:br>
              <a:rPr lang="ru-RU" sz="1600" dirty="0" smtClean="0">
                <a:ln>
                  <a:noFill/>
                </a:ln>
                <a:ea typeface="Calibri Light"/>
                <a:cs typeface="Calibri Light"/>
              </a:rPr>
            </a:br>
            <a:r>
              <a:rPr lang="ru-RU" sz="1600" dirty="0" smtClean="0">
                <a:ln>
                  <a:noFill/>
                </a:ln>
                <a:ea typeface="Calibri Light"/>
                <a:cs typeface="Calibri Light"/>
              </a:rPr>
              <a:t/>
            </a:r>
            <a:br>
              <a:rPr lang="ru-RU" sz="1600" dirty="0" smtClean="0">
                <a:ln>
                  <a:noFill/>
                </a:ln>
                <a:ea typeface="Calibri Light"/>
                <a:cs typeface="Calibri Light"/>
              </a:rPr>
            </a:br>
            <a:r>
              <a:rPr lang="ru-RU" sz="1600" dirty="0" smtClean="0">
                <a:ln>
                  <a:noFill/>
                </a:ln>
                <a:ea typeface="Calibri Light"/>
                <a:cs typeface="Calibri Light"/>
              </a:rPr>
              <a:t/>
            </a:r>
            <a:br>
              <a:rPr lang="ru-RU" sz="1600" dirty="0" smtClean="0">
                <a:ln>
                  <a:noFill/>
                </a:ln>
                <a:ea typeface="Calibri Light"/>
                <a:cs typeface="Calibri Light"/>
              </a:rPr>
            </a:br>
            <a:r>
              <a:rPr lang="ru-RU" sz="1600" dirty="0" smtClean="0">
                <a:ln>
                  <a:noFill/>
                </a:ln>
                <a:ea typeface="Calibri Light"/>
                <a:cs typeface="Calibri Light"/>
              </a:rPr>
              <a:t/>
            </a:r>
            <a:br>
              <a:rPr lang="ru-RU" sz="1600" dirty="0" smtClean="0">
                <a:ln>
                  <a:noFill/>
                </a:ln>
                <a:ea typeface="Calibri Light"/>
                <a:cs typeface="Calibri Light"/>
              </a:rPr>
            </a:br>
            <a:r>
              <a:rPr lang="ru-RU" sz="1600" dirty="0" smtClean="0">
                <a:ln>
                  <a:noFill/>
                </a:ln>
                <a:ea typeface="Calibri Light"/>
                <a:cs typeface="Calibri Light"/>
              </a:rPr>
              <a:t/>
            </a:r>
            <a:br>
              <a:rPr lang="ru-RU" sz="1600" dirty="0" smtClean="0">
                <a:ln>
                  <a:noFill/>
                </a:ln>
                <a:ea typeface="Calibri Light"/>
                <a:cs typeface="Calibri Light"/>
              </a:rPr>
            </a:br>
            <a:r>
              <a:rPr lang="ru-RU" sz="1600" dirty="0" smtClean="0">
                <a:ln>
                  <a:noFill/>
                </a:ln>
                <a:ea typeface="Calibri Light"/>
                <a:cs typeface="Calibri Light"/>
              </a:rPr>
              <a:t/>
            </a:r>
            <a:br>
              <a:rPr lang="ru-RU" sz="1600" dirty="0" smtClean="0">
                <a:ln>
                  <a:noFill/>
                </a:ln>
                <a:ea typeface="Calibri Light"/>
                <a:cs typeface="Calibri Light"/>
              </a:rPr>
            </a:br>
            <a:r>
              <a:rPr lang="ru-RU" sz="1600" dirty="0" smtClean="0">
                <a:ln>
                  <a:noFill/>
                </a:ln>
                <a:ea typeface="Calibri Light"/>
                <a:cs typeface="Calibri Light"/>
              </a:rPr>
              <a:t/>
            </a:r>
            <a:br>
              <a:rPr lang="ru-RU" sz="1600" dirty="0" smtClean="0">
                <a:ln>
                  <a:noFill/>
                </a:ln>
                <a:ea typeface="Calibri Light"/>
                <a:cs typeface="Calibri Light"/>
              </a:rPr>
            </a:br>
            <a:r>
              <a:rPr lang="ru-RU" sz="1600" dirty="0" smtClean="0">
                <a:ln>
                  <a:noFill/>
                </a:ln>
                <a:ea typeface="Calibri Light"/>
                <a:cs typeface="Calibri Light"/>
              </a:rPr>
              <a:t/>
            </a:r>
            <a:br>
              <a:rPr lang="ru-RU" sz="1600" dirty="0" smtClean="0">
                <a:ln>
                  <a:noFill/>
                </a:ln>
                <a:ea typeface="Calibri Light"/>
                <a:cs typeface="Calibri Light"/>
              </a:rPr>
            </a:br>
            <a:r>
              <a:rPr lang="ru-RU" sz="1600" dirty="0" smtClean="0">
                <a:ln>
                  <a:noFill/>
                </a:ln>
                <a:ea typeface="Calibri Light"/>
                <a:cs typeface="Calibri Light"/>
              </a:rPr>
              <a:t/>
            </a:r>
            <a:br>
              <a:rPr lang="ru-RU" sz="1600" dirty="0" smtClean="0">
                <a:ln>
                  <a:noFill/>
                </a:ln>
                <a:ea typeface="Calibri Light"/>
                <a:cs typeface="Calibri Light"/>
              </a:rPr>
            </a:br>
            <a:r>
              <a:rPr lang="ru-RU" sz="1600" dirty="0" smtClean="0">
                <a:ln>
                  <a:noFill/>
                </a:ln>
                <a:ea typeface="Calibri Light"/>
                <a:cs typeface="Calibri Light"/>
              </a:rPr>
              <a:t/>
            </a:r>
            <a:br>
              <a:rPr lang="ru-RU" sz="1600" dirty="0" smtClean="0">
                <a:ln>
                  <a:noFill/>
                </a:ln>
                <a:ea typeface="Calibri Light"/>
                <a:cs typeface="Calibri Light"/>
              </a:rPr>
            </a:br>
            <a:r>
              <a:rPr lang="ru-RU" sz="1600" dirty="0" smtClean="0">
                <a:ln>
                  <a:noFill/>
                </a:ln>
                <a:ea typeface="Calibri Light"/>
                <a:cs typeface="Calibri Light"/>
              </a:rPr>
              <a:t/>
            </a:r>
            <a:br>
              <a:rPr lang="ru-RU" sz="1600" dirty="0" smtClean="0">
                <a:ln>
                  <a:noFill/>
                </a:ln>
                <a:ea typeface="Calibri Light"/>
                <a:cs typeface="Calibri Light"/>
              </a:rPr>
            </a:br>
            <a:r>
              <a:rPr lang="ru-RU" sz="1600" dirty="0" smtClean="0">
                <a:ln>
                  <a:noFill/>
                </a:ln>
                <a:ea typeface="Calibri Light"/>
                <a:cs typeface="Calibri Light"/>
              </a:rPr>
              <a:t/>
            </a:r>
            <a:br>
              <a:rPr lang="ru-RU" sz="1600" dirty="0" smtClean="0">
                <a:ln>
                  <a:noFill/>
                </a:ln>
                <a:ea typeface="Calibri Light"/>
                <a:cs typeface="Calibri Light"/>
              </a:rPr>
            </a:br>
            <a:r>
              <a:rPr lang="ru-RU" sz="1600" dirty="0" smtClean="0">
                <a:ln>
                  <a:noFill/>
                </a:ln>
                <a:ea typeface="Calibri Light"/>
                <a:cs typeface="Calibri Light"/>
              </a:rPr>
              <a:t/>
            </a:r>
            <a:br>
              <a:rPr lang="ru-RU" sz="1600" dirty="0" smtClean="0">
                <a:ln>
                  <a:noFill/>
                </a:ln>
                <a:ea typeface="Calibri Light"/>
                <a:cs typeface="Calibri Light"/>
              </a:rPr>
            </a:br>
            <a:r>
              <a:rPr lang="ru-RU" sz="1600" dirty="0" smtClean="0">
                <a:ln>
                  <a:noFill/>
                </a:ln>
                <a:ea typeface="Calibri Light"/>
                <a:cs typeface="Calibri Light"/>
              </a:rPr>
              <a:t/>
            </a:r>
            <a:br>
              <a:rPr lang="ru-RU" sz="1600" dirty="0" smtClean="0">
                <a:ln>
                  <a:noFill/>
                </a:ln>
                <a:ea typeface="Calibri Light"/>
                <a:cs typeface="Calibri Light"/>
              </a:rPr>
            </a:br>
            <a:r>
              <a:rPr lang="ru-RU" sz="1600" dirty="0" smtClean="0">
                <a:ln>
                  <a:noFill/>
                </a:ln>
                <a:ea typeface="Calibri Light"/>
                <a:cs typeface="Calibri Light"/>
              </a:rPr>
              <a:t/>
            </a:r>
            <a:br>
              <a:rPr lang="ru-RU" sz="1600" dirty="0" smtClean="0">
                <a:ln>
                  <a:noFill/>
                </a:ln>
                <a:ea typeface="Calibri Light"/>
                <a:cs typeface="Calibri Light"/>
              </a:rPr>
            </a:br>
            <a:r>
              <a:rPr lang="ru-RU" sz="1600" dirty="0" smtClean="0">
                <a:ln>
                  <a:noFill/>
                </a:ln>
                <a:ea typeface="Calibri Light"/>
                <a:cs typeface="Calibri Light"/>
              </a:rPr>
              <a:t/>
            </a:r>
            <a:br>
              <a:rPr lang="ru-RU" sz="1600" dirty="0" smtClean="0">
                <a:ln>
                  <a:noFill/>
                </a:ln>
                <a:ea typeface="Calibri Light"/>
                <a:cs typeface="Calibri Light"/>
              </a:rPr>
            </a:br>
            <a:r>
              <a:rPr lang="ru-RU" sz="1600" dirty="0" smtClean="0">
                <a:ln>
                  <a:noFill/>
                </a:ln>
                <a:ea typeface="Calibri Light"/>
                <a:cs typeface="Calibri Light"/>
              </a:rPr>
              <a:t/>
            </a:r>
            <a:br>
              <a:rPr lang="ru-RU" sz="1600" dirty="0" smtClean="0">
                <a:ln>
                  <a:noFill/>
                </a:ln>
                <a:ea typeface="Calibri Light"/>
                <a:cs typeface="Calibri Light"/>
              </a:rPr>
            </a:br>
            <a:r>
              <a:rPr lang="ru-RU" sz="1600" dirty="0" smtClean="0">
                <a:ln>
                  <a:noFill/>
                </a:ln>
                <a:ea typeface="Calibri Light"/>
                <a:cs typeface="Calibri Light"/>
              </a:rPr>
              <a:t/>
            </a:r>
            <a:br>
              <a:rPr lang="ru-RU" sz="1600" dirty="0" smtClean="0">
                <a:ln>
                  <a:noFill/>
                </a:ln>
                <a:ea typeface="Calibri Light"/>
                <a:cs typeface="Calibri Light"/>
              </a:rPr>
            </a:br>
            <a:r>
              <a:rPr lang="ru-RU" sz="1600" dirty="0" smtClean="0">
                <a:ln>
                  <a:noFill/>
                </a:ln>
                <a:ea typeface="Calibri Light"/>
                <a:cs typeface="Calibri Light"/>
              </a:rPr>
              <a:t/>
            </a:r>
            <a:br>
              <a:rPr lang="ru-RU" sz="1600" dirty="0" smtClean="0">
                <a:ln>
                  <a:noFill/>
                </a:ln>
                <a:ea typeface="Calibri Light"/>
                <a:cs typeface="Calibri Light"/>
              </a:rPr>
            </a:br>
            <a:r>
              <a:rPr lang="ru-RU" sz="1600" dirty="0" smtClean="0">
                <a:ln>
                  <a:noFill/>
                </a:ln>
                <a:ea typeface="Calibri Light"/>
                <a:cs typeface="Calibri Light"/>
              </a:rPr>
              <a:t/>
            </a:r>
            <a:br>
              <a:rPr lang="ru-RU" sz="1600" dirty="0" smtClean="0">
                <a:ln>
                  <a:noFill/>
                </a:ln>
                <a:ea typeface="Calibri Light"/>
                <a:cs typeface="Calibri Light"/>
              </a:rPr>
            </a:br>
            <a:r>
              <a:rPr lang="ru-RU" sz="1600" dirty="0" smtClean="0">
                <a:ln>
                  <a:noFill/>
                </a:ln>
                <a:ea typeface="Calibri Light"/>
                <a:cs typeface="Calibri Light"/>
              </a:rPr>
              <a:t/>
            </a:r>
            <a:br>
              <a:rPr lang="ru-RU" sz="1600" dirty="0" smtClean="0">
                <a:ln>
                  <a:noFill/>
                </a:ln>
                <a:ea typeface="Calibri Light"/>
                <a:cs typeface="Calibri Light"/>
              </a:rPr>
            </a:br>
            <a:r>
              <a:rPr lang="ru-RU" sz="2000" b="1" dirty="0" err="1" smtClean="0">
                <a:ln>
                  <a:noFill/>
                </a:ln>
                <a:solidFill>
                  <a:srgbClr val="1162C5"/>
                </a:solidFill>
                <a:ea typeface="Calibri Light"/>
                <a:cs typeface="Calibri Light"/>
              </a:rPr>
              <a:t>Іноземна</a:t>
            </a:r>
            <a:r>
              <a:rPr lang="ru-RU" sz="2000" b="1" dirty="0" smtClean="0">
                <a:ln>
                  <a:noFill/>
                </a:ln>
                <a:solidFill>
                  <a:srgbClr val="1162C5"/>
                </a:solidFill>
                <a:ea typeface="Calibri Light"/>
                <a:cs typeface="Calibri Light"/>
              </a:rPr>
              <a:t> мова  у </a:t>
            </a:r>
            <a:r>
              <a:rPr lang="ru-RU" sz="2000" b="1" dirty="0" err="1" smtClean="0">
                <a:ln>
                  <a:noFill/>
                </a:ln>
                <a:solidFill>
                  <a:srgbClr val="1162C5"/>
                </a:solidFill>
                <a:ea typeface="Calibri Light"/>
                <a:cs typeface="Calibri Light"/>
              </a:rPr>
              <a:t>сфері</a:t>
            </a:r>
            <a:r>
              <a:rPr lang="ru-RU" sz="2000" b="1" dirty="0" smtClean="0">
                <a:ln>
                  <a:noFill/>
                </a:ln>
                <a:solidFill>
                  <a:srgbClr val="1162C5"/>
                </a:solidFill>
                <a:ea typeface="Calibri Light"/>
                <a:cs typeface="Calibri Light"/>
              </a:rPr>
              <a:t> </a:t>
            </a:r>
            <a:r>
              <a:rPr lang="ru-RU" sz="2000" b="1" dirty="0" err="1" smtClean="0">
                <a:ln>
                  <a:noFill/>
                </a:ln>
                <a:solidFill>
                  <a:srgbClr val="1162C5"/>
                </a:solidFill>
                <a:ea typeface="Calibri Light"/>
                <a:cs typeface="Calibri Light"/>
              </a:rPr>
              <a:t>фізичної</a:t>
            </a:r>
            <a:r>
              <a:rPr lang="ru-RU" sz="2000" b="1" dirty="0" smtClean="0">
                <a:ln>
                  <a:noFill/>
                </a:ln>
                <a:solidFill>
                  <a:srgbClr val="1162C5"/>
                </a:solidFill>
                <a:ea typeface="Calibri Light"/>
                <a:cs typeface="Calibri Light"/>
              </a:rPr>
              <a:t> </a:t>
            </a:r>
            <a:r>
              <a:rPr lang="ru-RU" sz="2000" b="1" dirty="0" err="1" smtClean="0">
                <a:ln>
                  <a:noFill/>
                </a:ln>
                <a:solidFill>
                  <a:srgbClr val="1162C5"/>
                </a:solidFill>
                <a:ea typeface="Calibri Light"/>
                <a:cs typeface="Calibri Light"/>
              </a:rPr>
              <a:t>культури</a:t>
            </a:r>
            <a:r>
              <a:rPr lang="ru-RU" sz="2000" b="1" dirty="0" smtClean="0">
                <a:ln>
                  <a:noFill/>
                </a:ln>
                <a:solidFill>
                  <a:srgbClr val="1162C5"/>
                </a:solidFill>
                <a:ea typeface="Calibri Light"/>
                <a:cs typeface="Calibri Light"/>
              </a:rPr>
              <a:t/>
            </a:r>
            <a:br>
              <a:rPr lang="ru-RU" sz="2000" b="1" dirty="0" smtClean="0">
                <a:ln>
                  <a:noFill/>
                </a:ln>
                <a:solidFill>
                  <a:srgbClr val="1162C5"/>
                </a:solidFill>
                <a:ea typeface="Calibri Light"/>
                <a:cs typeface="Calibri Light"/>
              </a:rPr>
            </a:br>
            <a:r>
              <a:rPr lang="ru-RU" sz="2000" b="1" dirty="0" smtClean="0">
                <a:ln>
                  <a:noFill/>
                </a:ln>
                <a:solidFill>
                  <a:srgbClr val="1162C5"/>
                </a:solidFill>
                <a:ea typeface="Calibri Light"/>
                <a:cs typeface="Calibri Light"/>
              </a:rPr>
              <a:t>і спорту</a:t>
            </a:r>
            <a:br>
              <a:rPr lang="ru-RU" sz="2000" b="1" dirty="0" smtClean="0">
                <a:ln>
                  <a:noFill/>
                </a:ln>
                <a:solidFill>
                  <a:srgbClr val="1162C5"/>
                </a:solidFill>
                <a:ea typeface="Calibri Light"/>
                <a:cs typeface="Calibri Light"/>
              </a:rPr>
            </a:br>
            <a:r>
              <a:rPr lang="ru-RU" sz="1600" b="1" dirty="0" smtClean="0">
                <a:ln>
                  <a:noFill/>
                </a:ln>
                <a:solidFill>
                  <a:srgbClr val="1162C5"/>
                </a:solidFill>
                <a:ea typeface="Calibri Light"/>
                <a:cs typeface="Calibri Light"/>
              </a:rPr>
              <a:t>(</a:t>
            </a:r>
            <a:r>
              <a:rPr lang="ru-RU" sz="1600" dirty="0" err="1" smtClean="0">
                <a:ln>
                  <a:noFill/>
                </a:ln>
                <a:solidFill>
                  <a:srgbClr val="1162C5"/>
                </a:solidFill>
                <a:ea typeface="Calibri Light"/>
                <a:cs typeface="Calibri Light"/>
              </a:rPr>
              <a:t>іноземна</a:t>
            </a:r>
            <a:r>
              <a:rPr lang="ru-RU" sz="1600" dirty="0" smtClean="0">
                <a:ln>
                  <a:noFill/>
                </a:ln>
                <a:solidFill>
                  <a:srgbClr val="1162C5"/>
                </a:solidFill>
                <a:ea typeface="Calibri Light"/>
                <a:cs typeface="Calibri Light"/>
              </a:rPr>
              <a:t> мова у </a:t>
            </a:r>
            <a:r>
              <a:rPr lang="ru-RU" sz="1600" dirty="0" err="1" smtClean="0">
                <a:ln>
                  <a:noFill/>
                </a:ln>
                <a:solidFill>
                  <a:srgbClr val="1162C5"/>
                </a:solidFill>
                <a:ea typeface="Calibri Light"/>
                <a:cs typeface="Calibri Light"/>
              </a:rPr>
              <a:t>менеджменті</a:t>
            </a:r>
            <a:r>
              <a:rPr lang="ru-RU" sz="1600" dirty="0" smtClean="0">
                <a:ln>
                  <a:noFill/>
                </a:ln>
                <a:solidFill>
                  <a:srgbClr val="1162C5"/>
                </a:solidFill>
                <a:ea typeface="Calibri Light"/>
                <a:cs typeface="Calibri Light"/>
              </a:rPr>
              <a:t> </a:t>
            </a:r>
            <a:r>
              <a:rPr lang="ru-RU" sz="1600" dirty="0" err="1" smtClean="0">
                <a:ln>
                  <a:noFill/>
                </a:ln>
                <a:solidFill>
                  <a:srgbClr val="1162C5"/>
                </a:solidFill>
                <a:ea typeface="Calibri Light"/>
                <a:cs typeface="Calibri Light"/>
              </a:rPr>
              <a:t>спортивної</a:t>
            </a:r>
            <a:r>
              <a:rPr lang="ru-RU" sz="1600" dirty="0" smtClean="0">
                <a:ln>
                  <a:noFill/>
                </a:ln>
                <a:solidFill>
                  <a:srgbClr val="1162C5"/>
                </a:solidFill>
                <a:ea typeface="Calibri Light"/>
                <a:cs typeface="Calibri Light"/>
              </a:rPr>
              <a:t> </a:t>
            </a:r>
            <a:r>
              <a:rPr lang="ru-RU" sz="1600" dirty="0" err="1" smtClean="0">
                <a:ln>
                  <a:noFill/>
                </a:ln>
                <a:solidFill>
                  <a:srgbClr val="1162C5"/>
                </a:solidFill>
                <a:ea typeface="Calibri Light"/>
                <a:cs typeface="Calibri Light"/>
              </a:rPr>
              <a:t>діяльності</a:t>
            </a:r>
            <a:r>
              <a:rPr lang="ru-RU" sz="1600" dirty="0" smtClean="0">
                <a:ln>
                  <a:noFill/>
                </a:ln>
                <a:solidFill>
                  <a:srgbClr val="1162C5"/>
                </a:solidFill>
                <a:ea typeface="Calibri Light"/>
                <a:cs typeface="Calibri Light"/>
              </a:rPr>
              <a:t>)</a:t>
            </a:r>
            <a:r>
              <a:rPr lang="ru-RU" sz="2000" dirty="0" smtClean="0">
                <a:ln>
                  <a:noFill/>
                </a:ln>
                <a:solidFill>
                  <a:srgbClr val="1162C5"/>
                </a:solidFill>
                <a:ea typeface="Calibri Light"/>
                <a:cs typeface="Calibri Light"/>
              </a:rPr>
              <a:t/>
            </a:r>
            <a:br>
              <a:rPr lang="ru-RU" sz="2000" dirty="0" smtClean="0">
                <a:ln>
                  <a:noFill/>
                </a:ln>
                <a:solidFill>
                  <a:srgbClr val="1162C5"/>
                </a:solidFill>
                <a:ea typeface="Calibri Light"/>
                <a:cs typeface="Calibri Light"/>
              </a:rPr>
            </a:br>
            <a:r>
              <a:rPr lang="ru-RU" sz="2000" b="1" dirty="0" smtClean="0">
                <a:ln>
                  <a:noFill/>
                </a:ln>
                <a:solidFill>
                  <a:srgbClr val="1162C5"/>
                </a:solidFill>
                <a:ea typeface="Calibri Light"/>
                <a:cs typeface="Calibri Light"/>
              </a:rPr>
              <a:t/>
            </a:r>
            <a:br>
              <a:rPr lang="ru-RU" sz="2000" b="1" dirty="0" smtClean="0">
                <a:ln>
                  <a:noFill/>
                </a:ln>
                <a:solidFill>
                  <a:srgbClr val="1162C5"/>
                </a:solidFill>
                <a:ea typeface="Calibri Light"/>
                <a:cs typeface="Calibri Light"/>
              </a:rPr>
            </a:br>
            <a:r>
              <a:rPr lang="ru-RU" sz="2000" b="1" dirty="0" err="1" smtClean="0">
                <a:ln>
                  <a:noFill/>
                </a:ln>
                <a:solidFill>
                  <a:srgbClr val="1162C5"/>
                </a:solidFill>
                <a:ea typeface="Calibri Light"/>
                <a:cs typeface="Calibri Light"/>
              </a:rPr>
              <a:t>Дисципліна</a:t>
            </a:r>
            <a:r>
              <a:rPr lang="ru-RU" sz="2000" b="1" dirty="0" smtClean="0">
                <a:ln>
                  <a:noFill/>
                </a:ln>
                <a:solidFill>
                  <a:srgbClr val="1162C5"/>
                </a:solidFill>
                <a:ea typeface="Calibri Light"/>
                <a:cs typeface="Calibri Light"/>
              </a:rPr>
              <a:t> </a:t>
            </a:r>
            <a:r>
              <a:rPr lang="ru-RU" sz="2000" b="1" dirty="0" err="1" smtClean="0">
                <a:ln>
                  <a:noFill/>
                </a:ln>
                <a:solidFill>
                  <a:srgbClr val="1162C5"/>
                </a:solidFill>
                <a:ea typeface="Calibri Light"/>
                <a:cs typeface="Calibri Light"/>
              </a:rPr>
              <a:t>вільного</a:t>
            </a:r>
            <a:r>
              <a:rPr lang="ru-RU" sz="2000" b="1" dirty="0" smtClean="0">
                <a:ln>
                  <a:noFill/>
                </a:ln>
                <a:solidFill>
                  <a:srgbClr val="1162C5"/>
                </a:solidFill>
                <a:ea typeface="Calibri Light"/>
                <a:cs typeface="Calibri Light"/>
              </a:rPr>
              <a:t> </a:t>
            </a:r>
            <a:r>
              <a:rPr lang="ru-RU" sz="2000" b="1" dirty="0" err="1" smtClean="0">
                <a:ln>
                  <a:noFill/>
                </a:ln>
                <a:solidFill>
                  <a:srgbClr val="1162C5"/>
                </a:solidFill>
                <a:ea typeface="Calibri Light"/>
                <a:cs typeface="Calibri Light"/>
              </a:rPr>
              <a:t>вибору</a:t>
            </a:r>
            <a:r>
              <a:rPr lang="ru-RU" sz="2000" b="1" dirty="0" smtClean="0">
                <a:ln>
                  <a:noFill/>
                </a:ln>
                <a:solidFill>
                  <a:srgbClr val="1162C5"/>
                </a:solidFill>
                <a:ea typeface="Calibri Light"/>
                <a:cs typeface="Calibri Light"/>
              </a:rPr>
              <a:t> для </a:t>
            </a:r>
            <a:r>
              <a:rPr lang="ru-RU" sz="2000" b="1" dirty="0" err="1" smtClean="0">
                <a:ln>
                  <a:noFill/>
                </a:ln>
                <a:solidFill>
                  <a:srgbClr val="1162C5"/>
                </a:solidFill>
                <a:ea typeface="Calibri Light"/>
                <a:cs typeface="Calibri Light"/>
              </a:rPr>
              <a:t>здобувачів</a:t>
            </a:r>
            <a:r>
              <a:rPr lang="ru-RU" sz="2000" b="1" dirty="0" smtClean="0">
                <a:ln>
                  <a:noFill/>
                </a:ln>
                <a:solidFill>
                  <a:srgbClr val="1162C5"/>
                </a:solidFill>
                <a:ea typeface="Calibri Light"/>
                <a:cs typeface="Calibri Light"/>
              </a:rPr>
              <a:t> </a:t>
            </a:r>
            <a:r>
              <a:rPr lang="ru-RU" sz="2000" b="1" dirty="0" err="1" smtClean="0">
                <a:ln>
                  <a:noFill/>
                </a:ln>
                <a:solidFill>
                  <a:srgbClr val="1162C5"/>
                </a:solidFill>
                <a:ea typeface="Calibri Light"/>
                <a:cs typeface="Calibri Light"/>
              </a:rPr>
              <a:t>вищої</a:t>
            </a:r>
            <a:r>
              <a:rPr lang="ru-RU" sz="2000" b="1" dirty="0" smtClean="0">
                <a:ln>
                  <a:noFill/>
                </a:ln>
                <a:solidFill>
                  <a:srgbClr val="1162C5"/>
                </a:solidFill>
                <a:ea typeface="Calibri Light"/>
                <a:cs typeface="Calibri Light"/>
              </a:rPr>
              <a:t> </a:t>
            </a:r>
            <a:r>
              <a:rPr lang="ru-RU" sz="2000" b="1" dirty="0" err="1" smtClean="0">
                <a:ln>
                  <a:noFill/>
                </a:ln>
                <a:solidFill>
                  <a:srgbClr val="1162C5"/>
                </a:solidFill>
                <a:ea typeface="Calibri Light"/>
                <a:cs typeface="Calibri Light"/>
              </a:rPr>
              <a:t>освіти</a:t>
            </a:r>
            <a:r>
              <a:rPr lang="ru-RU" sz="2000" b="1" dirty="0" smtClean="0">
                <a:ln>
                  <a:noFill/>
                </a:ln>
                <a:solidFill>
                  <a:srgbClr val="1162C5"/>
                </a:solidFill>
                <a:ea typeface="Calibri Light"/>
                <a:cs typeface="Calibri Light"/>
              </a:rPr>
              <a:t/>
            </a:r>
            <a:br>
              <a:rPr lang="ru-RU" sz="2000" b="1" dirty="0" smtClean="0">
                <a:ln>
                  <a:noFill/>
                </a:ln>
                <a:solidFill>
                  <a:srgbClr val="1162C5"/>
                </a:solidFill>
                <a:ea typeface="Calibri Light"/>
                <a:cs typeface="Calibri Light"/>
              </a:rPr>
            </a:br>
            <a:r>
              <a:rPr lang="ru-RU" sz="1600" smtClean="0">
                <a:ln>
                  <a:noFill/>
                </a:ln>
                <a:solidFill>
                  <a:srgbClr val="1162C5"/>
                </a:solidFill>
                <a:ea typeface="Calibri Light"/>
                <a:cs typeface="Calibri Light"/>
              </a:rPr>
              <a:t/>
            </a:r>
            <a:br>
              <a:rPr lang="ru-RU" sz="1600" smtClean="0">
                <a:ln>
                  <a:noFill/>
                </a:ln>
                <a:solidFill>
                  <a:srgbClr val="1162C5"/>
                </a:solidFill>
                <a:ea typeface="Calibri Light"/>
                <a:cs typeface="Calibri Light"/>
              </a:rPr>
            </a:br>
            <a:r>
              <a:rPr lang="ru-RU" sz="1800" dirty="0" smtClean="0">
                <a:ln>
                  <a:noFill/>
                </a:ln>
                <a:solidFill>
                  <a:srgbClr val="1162C5"/>
                </a:solidFill>
                <a:ea typeface="Calibri Light"/>
                <a:cs typeface="Calibri Light"/>
              </a:rPr>
              <a:t/>
            </a:r>
            <a:br>
              <a:rPr lang="ru-RU" sz="1800" dirty="0" smtClean="0">
                <a:ln>
                  <a:noFill/>
                </a:ln>
                <a:solidFill>
                  <a:srgbClr val="1162C5"/>
                </a:solidFill>
                <a:ea typeface="Calibri Light"/>
                <a:cs typeface="Calibri Light"/>
              </a:rPr>
            </a:br>
            <a:r>
              <a:rPr lang="ru-RU" sz="1600" dirty="0" smtClean="0">
                <a:ln>
                  <a:noFill/>
                </a:ln>
                <a:solidFill>
                  <a:srgbClr val="1162C5"/>
                </a:solidFill>
                <a:ea typeface="Calibri Light"/>
                <a:cs typeface="Calibri Light"/>
              </a:rPr>
              <a:t/>
            </a:r>
            <a:br>
              <a:rPr lang="ru-RU" sz="1600" dirty="0" smtClean="0">
                <a:ln>
                  <a:noFill/>
                </a:ln>
                <a:solidFill>
                  <a:srgbClr val="1162C5"/>
                </a:solidFill>
                <a:ea typeface="Calibri Light"/>
                <a:cs typeface="Calibri Light"/>
              </a:rPr>
            </a:br>
            <a:r>
              <a:rPr lang="ru-RU" sz="1800" dirty="0" err="1" smtClean="0">
                <a:ln>
                  <a:noFill/>
                </a:ln>
                <a:solidFill>
                  <a:srgbClr val="1162C5"/>
                </a:solidFill>
                <a:ea typeface="Calibri Light"/>
                <a:cs typeface="Calibri Light"/>
              </a:rPr>
              <a:t>рівень</a:t>
            </a:r>
            <a:r>
              <a:rPr lang="ru-RU" sz="1800" dirty="0" smtClean="0">
                <a:ln>
                  <a:noFill/>
                </a:ln>
                <a:solidFill>
                  <a:srgbClr val="1162C5"/>
                </a:solidFill>
                <a:ea typeface="Calibri Light"/>
                <a:cs typeface="Calibri Light"/>
              </a:rPr>
              <a:t> </a:t>
            </a:r>
            <a:r>
              <a:rPr lang="ru-RU" sz="1800" dirty="0" err="1" smtClean="0">
                <a:ln>
                  <a:noFill/>
                </a:ln>
                <a:solidFill>
                  <a:srgbClr val="1162C5"/>
                </a:solidFill>
                <a:ea typeface="Calibri Light"/>
                <a:cs typeface="Calibri Light"/>
              </a:rPr>
              <a:t>вищої</a:t>
            </a:r>
            <a:r>
              <a:rPr lang="ru-RU" sz="1800" dirty="0" smtClean="0">
                <a:ln>
                  <a:noFill/>
                </a:ln>
                <a:solidFill>
                  <a:srgbClr val="1162C5"/>
                </a:solidFill>
                <a:ea typeface="Calibri Light"/>
                <a:cs typeface="Calibri Light"/>
              </a:rPr>
              <a:t> </a:t>
            </a:r>
            <a:r>
              <a:rPr lang="ru-RU" sz="1800" dirty="0" err="1" smtClean="0">
                <a:ln>
                  <a:noFill/>
                </a:ln>
                <a:solidFill>
                  <a:srgbClr val="1162C5"/>
                </a:solidFill>
                <a:ea typeface="Calibri Light"/>
                <a:cs typeface="Calibri Light"/>
              </a:rPr>
              <a:t>освіти</a:t>
            </a:r>
            <a:r>
              <a:rPr lang="ru-RU" sz="1800" dirty="0" smtClean="0">
                <a:ln>
                  <a:noFill/>
                </a:ln>
                <a:solidFill>
                  <a:srgbClr val="1162C5"/>
                </a:solidFill>
                <a:ea typeface="Calibri Light"/>
                <a:cs typeface="Calibri Light"/>
              </a:rPr>
              <a:t>: перший (</a:t>
            </a:r>
            <a:r>
              <a:rPr lang="ru-RU" sz="1800" dirty="0" err="1" smtClean="0">
                <a:ln>
                  <a:noFill/>
                </a:ln>
                <a:solidFill>
                  <a:srgbClr val="1162C5"/>
                </a:solidFill>
                <a:ea typeface="Calibri Light"/>
                <a:cs typeface="Calibri Light"/>
              </a:rPr>
              <a:t>бакалаврський</a:t>
            </a:r>
            <a:r>
              <a:rPr lang="ru-RU" sz="1800" dirty="0" smtClean="0">
                <a:ln>
                  <a:noFill/>
                </a:ln>
                <a:solidFill>
                  <a:srgbClr val="1162C5"/>
                </a:solidFill>
                <a:ea typeface="Calibri Light"/>
                <a:cs typeface="Calibri Light"/>
              </a:rPr>
              <a:t>)</a:t>
            </a:r>
            <a:br>
              <a:rPr lang="ru-RU" sz="1800" dirty="0" smtClean="0">
                <a:ln>
                  <a:noFill/>
                </a:ln>
                <a:solidFill>
                  <a:srgbClr val="1162C5"/>
                </a:solidFill>
                <a:ea typeface="Calibri Light"/>
                <a:cs typeface="Calibri Light"/>
              </a:rPr>
            </a:br>
            <a:r>
              <a:rPr lang="ru-RU" sz="1800" dirty="0" err="1" smtClean="0">
                <a:ln>
                  <a:noFill/>
                </a:ln>
                <a:solidFill>
                  <a:srgbClr val="1162C5"/>
                </a:solidFill>
                <a:ea typeface="Calibri Light"/>
                <a:cs typeface="Calibri Light"/>
              </a:rPr>
              <a:t>спеціальність</a:t>
            </a:r>
            <a:r>
              <a:rPr lang="ru-RU" sz="1800" dirty="0" smtClean="0">
                <a:ln>
                  <a:noFill/>
                </a:ln>
                <a:solidFill>
                  <a:srgbClr val="1162C5"/>
                </a:solidFill>
                <a:ea typeface="Calibri Light"/>
                <a:cs typeface="Calibri Light"/>
              </a:rPr>
              <a:t>:             </a:t>
            </a:r>
            <a:r>
              <a:rPr lang="ru-RU" sz="1800" dirty="0" smtClean="0">
                <a:ln>
                  <a:noFill/>
                </a:ln>
                <a:solidFill>
                  <a:srgbClr val="1162C5"/>
                </a:solidFill>
                <a:latin typeface="Times New Roman" pitchFamily="18" charset="0"/>
                <a:ea typeface="Calibri Light"/>
                <a:cs typeface="Calibri Light"/>
              </a:rPr>
              <a:t>017</a:t>
            </a:r>
            <a:r>
              <a:rPr lang="ru-RU" sz="1800" dirty="0" smtClean="0">
                <a:ln>
                  <a:noFill/>
                </a:ln>
                <a:solidFill>
                  <a:srgbClr val="1162C5"/>
                </a:solidFill>
                <a:ea typeface="Calibri Light"/>
                <a:cs typeface="Calibri Light"/>
              </a:rPr>
              <a:t> </a:t>
            </a:r>
            <a:r>
              <a:rPr lang="ru-RU" sz="1800" dirty="0" err="1" smtClean="0">
                <a:ln>
                  <a:noFill/>
                </a:ln>
                <a:solidFill>
                  <a:srgbClr val="1162C5"/>
                </a:solidFill>
                <a:ea typeface="Calibri Light"/>
                <a:cs typeface="Calibri Light"/>
              </a:rPr>
              <a:t>Фізична</a:t>
            </a:r>
            <a:r>
              <a:rPr lang="ru-RU" sz="1800" dirty="0" smtClean="0">
                <a:ln>
                  <a:noFill/>
                </a:ln>
                <a:solidFill>
                  <a:srgbClr val="1162C5"/>
                </a:solidFill>
                <a:ea typeface="Calibri Light"/>
                <a:cs typeface="Calibri Light"/>
              </a:rPr>
              <a:t> культура і спорт</a:t>
            </a:r>
            <a:br>
              <a:rPr lang="ru-RU" sz="1800" dirty="0" smtClean="0">
                <a:ln>
                  <a:noFill/>
                </a:ln>
                <a:solidFill>
                  <a:srgbClr val="1162C5"/>
                </a:solidFill>
                <a:ea typeface="Calibri Light"/>
                <a:cs typeface="Calibri Light"/>
              </a:rPr>
            </a:br>
            <a:r>
              <a:rPr lang="ru-RU" sz="1800" dirty="0" err="1" smtClean="0">
                <a:ln>
                  <a:noFill/>
                </a:ln>
                <a:solidFill>
                  <a:srgbClr val="1162C5"/>
                </a:solidFill>
                <a:ea typeface="Calibri Light"/>
                <a:cs typeface="Calibri Light"/>
              </a:rPr>
              <a:t>спеціалізація</a:t>
            </a:r>
            <a:r>
              <a:rPr lang="ru-RU" sz="1800" dirty="0" smtClean="0">
                <a:ln>
                  <a:noFill/>
                </a:ln>
                <a:solidFill>
                  <a:srgbClr val="1162C5"/>
                </a:solidFill>
                <a:ea typeface="Calibri Light"/>
                <a:cs typeface="Calibri Light"/>
              </a:rPr>
              <a:t>: </a:t>
            </a:r>
            <a:r>
              <a:rPr lang="en-US" sz="1800" dirty="0" smtClean="0">
                <a:ln>
                  <a:noFill/>
                </a:ln>
                <a:solidFill>
                  <a:srgbClr val="1162C5"/>
                </a:solidFill>
                <a:ea typeface="Calibri Light"/>
                <a:cs typeface="Calibri Light"/>
              </a:rPr>
              <a:t>     	</a:t>
            </a:r>
            <a:r>
              <a:rPr lang="uk-UA" sz="1800" dirty="0" smtClean="0">
                <a:ln>
                  <a:noFill/>
                </a:ln>
                <a:solidFill>
                  <a:srgbClr val="1162C5"/>
                </a:solidFill>
                <a:ea typeface="Calibri Light"/>
                <a:cs typeface="Calibri Light"/>
              </a:rPr>
              <a:t> </a:t>
            </a:r>
            <a:r>
              <a:rPr lang="ru-RU" sz="1800" dirty="0" smtClean="0">
                <a:ln>
                  <a:noFill/>
                </a:ln>
                <a:solidFill>
                  <a:srgbClr val="1162C5"/>
                </a:solidFill>
                <a:ea typeface="Calibri Light"/>
                <a:cs typeface="Calibri Light"/>
              </a:rPr>
              <a:t>МЕНЕДЖМЕНТ У СПОРТИВНІЙ ДІЯЛЬНОСТІ</a:t>
            </a:r>
            <a:br>
              <a:rPr lang="ru-RU" sz="1800" dirty="0" smtClean="0">
                <a:ln>
                  <a:noFill/>
                </a:ln>
                <a:solidFill>
                  <a:srgbClr val="1162C5"/>
                </a:solidFill>
                <a:ea typeface="Calibri Light"/>
                <a:cs typeface="Calibri Light"/>
              </a:rPr>
            </a:br>
            <a:r>
              <a:rPr lang="ru-RU" sz="1800" dirty="0" err="1" smtClean="0">
                <a:ln>
                  <a:noFill/>
                </a:ln>
                <a:solidFill>
                  <a:srgbClr val="1162C5"/>
                </a:solidFill>
                <a:ea typeface="Calibri Light"/>
                <a:cs typeface="Calibri Light"/>
              </a:rPr>
              <a:t>освітньо-професійна</a:t>
            </a:r>
            <a:r>
              <a:rPr lang="ru-RU" sz="1800" dirty="0" smtClean="0">
                <a:ln>
                  <a:noFill/>
                </a:ln>
                <a:solidFill>
                  <a:srgbClr val="1162C5"/>
                </a:solidFill>
                <a:ea typeface="Calibri Light"/>
                <a:cs typeface="Calibri Light"/>
              </a:rPr>
              <a:t> </a:t>
            </a:r>
            <a:r>
              <a:rPr lang="ru-RU" sz="1800" dirty="0" err="1" smtClean="0">
                <a:ln>
                  <a:noFill/>
                </a:ln>
                <a:solidFill>
                  <a:srgbClr val="1162C5"/>
                </a:solidFill>
                <a:ea typeface="Calibri Light"/>
                <a:cs typeface="Calibri Light"/>
              </a:rPr>
              <a:t>програма</a:t>
            </a:r>
            <a:r>
              <a:rPr lang="ru-RU" sz="1800" dirty="0" smtClean="0">
                <a:ln>
                  <a:noFill/>
                </a:ln>
                <a:solidFill>
                  <a:srgbClr val="1162C5"/>
                </a:solidFill>
                <a:ea typeface="Calibri Light"/>
                <a:cs typeface="Calibri Light"/>
              </a:rPr>
              <a:t>: Менеджмент у </a:t>
            </a:r>
            <a:r>
              <a:rPr lang="ru-RU" sz="1800" dirty="0" err="1" smtClean="0">
                <a:ln>
                  <a:noFill/>
                </a:ln>
                <a:solidFill>
                  <a:srgbClr val="1162C5"/>
                </a:solidFill>
                <a:ea typeface="Calibri Light"/>
                <a:cs typeface="Calibri Light"/>
              </a:rPr>
              <a:t>спортивній</a:t>
            </a:r>
            <a:r>
              <a:rPr lang="ru-RU" sz="1800" dirty="0" smtClean="0">
                <a:ln>
                  <a:noFill/>
                </a:ln>
                <a:solidFill>
                  <a:srgbClr val="1162C5"/>
                </a:solidFill>
                <a:ea typeface="Calibri Light"/>
                <a:cs typeface="Calibri Light"/>
              </a:rPr>
              <a:t> </a:t>
            </a:r>
            <a:r>
              <a:rPr lang="ru-RU" sz="1800" dirty="0" err="1" smtClean="0">
                <a:ln>
                  <a:noFill/>
                </a:ln>
                <a:solidFill>
                  <a:srgbClr val="1162C5"/>
                </a:solidFill>
                <a:ea typeface="Calibri Light"/>
                <a:cs typeface="Calibri Light"/>
              </a:rPr>
              <a:t>діяльності</a:t>
            </a:r>
            <a:r>
              <a:rPr lang="ru-RU" sz="1800" dirty="0" smtClean="0">
                <a:ln>
                  <a:noFill/>
                </a:ln>
                <a:solidFill>
                  <a:srgbClr val="1162C5"/>
                </a:solidFill>
                <a:ea typeface="Calibri Light"/>
                <a:cs typeface="Calibri Light"/>
              </a:rPr>
              <a:t/>
            </a:r>
            <a:br>
              <a:rPr lang="ru-RU" sz="1800" dirty="0" smtClean="0">
                <a:ln>
                  <a:noFill/>
                </a:ln>
                <a:solidFill>
                  <a:srgbClr val="1162C5"/>
                </a:solidFill>
                <a:ea typeface="Calibri Light"/>
                <a:cs typeface="Calibri Light"/>
              </a:rPr>
            </a:br>
            <a:r>
              <a:rPr lang="ru-RU" sz="1800" dirty="0" smtClean="0">
                <a:ln>
                  <a:noFill/>
                </a:ln>
                <a:solidFill>
                  <a:srgbClr val="1162C5"/>
                </a:solidFill>
                <a:ea typeface="Calibri Light"/>
                <a:cs typeface="Calibri Light"/>
              </a:rPr>
              <a:t>код </a:t>
            </a:r>
            <a:r>
              <a:rPr lang="ru-RU" sz="1800" dirty="0" err="1" smtClean="0">
                <a:ln>
                  <a:noFill/>
                </a:ln>
                <a:solidFill>
                  <a:srgbClr val="1162C5"/>
                </a:solidFill>
                <a:ea typeface="Calibri Light"/>
                <a:cs typeface="Calibri Light"/>
              </a:rPr>
              <a:t>дисципліни</a:t>
            </a:r>
            <a:r>
              <a:rPr lang="ru-RU" sz="1800" dirty="0" smtClean="0">
                <a:ln>
                  <a:noFill/>
                </a:ln>
                <a:solidFill>
                  <a:srgbClr val="1162C5"/>
                </a:solidFill>
                <a:ea typeface="Calibri Light"/>
                <a:cs typeface="Calibri Light"/>
              </a:rPr>
              <a:t> в </a:t>
            </a:r>
            <a:r>
              <a:rPr lang="ru-RU" sz="1800" dirty="0" err="1" smtClean="0">
                <a:ln>
                  <a:noFill/>
                </a:ln>
                <a:solidFill>
                  <a:srgbClr val="1162C5"/>
                </a:solidFill>
                <a:ea typeface="Calibri Light"/>
                <a:cs typeface="Calibri Light"/>
              </a:rPr>
              <a:t>освітньо-професійній</a:t>
            </a:r>
            <a:r>
              <a:rPr lang="ru-RU" sz="1800" dirty="0" smtClean="0">
                <a:ln>
                  <a:noFill/>
                </a:ln>
                <a:solidFill>
                  <a:srgbClr val="1162C5"/>
                </a:solidFill>
                <a:ea typeface="Calibri Light"/>
                <a:cs typeface="Calibri Light"/>
              </a:rPr>
              <a:t> </a:t>
            </a:r>
            <a:r>
              <a:rPr lang="ru-RU" sz="1800" dirty="0" err="1" smtClean="0">
                <a:ln>
                  <a:noFill/>
                </a:ln>
                <a:solidFill>
                  <a:srgbClr val="1162C5"/>
                </a:solidFill>
                <a:ea typeface="Calibri Light"/>
                <a:cs typeface="Calibri Light"/>
              </a:rPr>
              <a:t>програмі</a:t>
            </a:r>
            <a:r>
              <a:rPr lang="ru-RU" sz="1800" dirty="0" smtClean="0">
                <a:ln>
                  <a:noFill/>
                </a:ln>
                <a:solidFill>
                  <a:srgbClr val="1162C5"/>
                </a:solidFill>
                <a:ea typeface="Calibri Light"/>
                <a:cs typeface="Calibri Light"/>
              </a:rPr>
              <a:t>: </a:t>
            </a:r>
            <a:r>
              <a:rPr lang="ru-RU" sz="1800" dirty="0" smtClean="0">
                <a:ln>
                  <a:noFill/>
                </a:ln>
                <a:solidFill>
                  <a:srgbClr val="1162C5"/>
                </a:solidFill>
                <a:latin typeface="Times New Roman" pitchFamily="18" charset="0"/>
                <a:ea typeface="Calibri Light"/>
                <a:cs typeface="Calibri Light"/>
              </a:rPr>
              <a:t>ВК.МС </a:t>
            </a:r>
            <a:r>
              <a:rPr lang="ru-RU" sz="2000" dirty="0" smtClean="0">
                <a:ln>
                  <a:noFill/>
                </a:ln>
                <a:solidFill>
                  <a:srgbClr val="1162C5"/>
                </a:solidFill>
                <a:latin typeface="Times New Roman" pitchFamily="18" charset="0"/>
                <a:ea typeface="Calibri Light"/>
                <a:cs typeface="Calibri Light"/>
              </a:rPr>
              <a:t>31</a:t>
            </a:r>
            <a:r>
              <a:rPr lang="ru-RU" sz="1800" dirty="0" smtClean="0">
                <a:ln>
                  <a:noFill/>
                </a:ln>
                <a:solidFill>
                  <a:srgbClr val="1162C5"/>
                </a:solidFill>
                <a:latin typeface="Times New Roman" pitchFamily="18" charset="0"/>
                <a:ea typeface="Calibri Light"/>
                <a:cs typeface="Calibri Light"/>
              </a:rPr>
              <a:t/>
            </a:r>
            <a:br>
              <a:rPr lang="ru-RU" sz="1800" dirty="0" smtClean="0">
                <a:ln>
                  <a:noFill/>
                </a:ln>
                <a:solidFill>
                  <a:srgbClr val="1162C5"/>
                </a:solidFill>
                <a:latin typeface="Times New Roman" pitchFamily="18" charset="0"/>
                <a:ea typeface="Calibri Light"/>
                <a:cs typeface="Calibri Light"/>
              </a:rPr>
            </a:br>
            <a:r>
              <a:rPr lang="ru-RU" sz="1000" dirty="0" smtClean="0">
                <a:ln>
                  <a:noFill/>
                </a:ln>
                <a:solidFill>
                  <a:srgbClr val="1162C5"/>
                </a:solidFill>
                <a:ea typeface="Calibri Light"/>
                <a:cs typeface="Calibri Light"/>
              </a:rPr>
              <a:t/>
            </a:r>
            <a:br>
              <a:rPr lang="ru-RU" sz="1000" dirty="0" smtClean="0">
                <a:ln>
                  <a:noFill/>
                </a:ln>
                <a:solidFill>
                  <a:srgbClr val="1162C5"/>
                </a:solidFill>
                <a:ea typeface="Calibri Light"/>
                <a:cs typeface="Calibri Light"/>
              </a:rPr>
            </a:br>
            <a:r>
              <a:rPr lang="ru-RU" sz="1000" dirty="0" smtClean="0">
                <a:ln>
                  <a:noFill/>
                </a:ln>
                <a:solidFill>
                  <a:srgbClr val="1162C5"/>
                </a:solidFill>
                <a:ea typeface="Calibri Light"/>
                <a:cs typeface="Calibri Light"/>
              </a:rPr>
              <a:t/>
            </a:r>
            <a:br>
              <a:rPr lang="ru-RU" sz="1000" dirty="0" smtClean="0">
                <a:ln>
                  <a:noFill/>
                </a:ln>
                <a:solidFill>
                  <a:srgbClr val="1162C5"/>
                </a:solidFill>
                <a:ea typeface="Calibri Light"/>
                <a:cs typeface="Calibri Light"/>
              </a:rPr>
            </a:br>
            <a:r>
              <a:rPr lang="ru-RU" sz="1000" dirty="0" smtClean="0">
                <a:ln>
                  <a:noFill/>
                </a:ln>
                <a:solidFill>
                  <a:srgbClr val="1162C5"/>
                </a:solidFill>
                <a:ea typeface="Calibri Light"/>
                <a:cs typeface="Calibri Light"/>
              </a:rPr>
              <a:t>РОЗРОБНИКИ: </a:t>
            </a:r>
            <a:br>
              <a:rPr lang="ru-RU" sz="1000" dirty="0" smtClean="0">
                <a:ln>
                  <a:noFill/>
                </a:ln>
                <a:solidFill>
                  <a:srgbClr val="1162C5"/>
                </a:solidFill>
                <a:ea typeface="Calibri Light"/>
                <a:cs typeface="Calibri Light"/>
              </a:rPr>
            </a:br>
            <a:r>
              <a:rPr lang="ru-RU" sz="1000" dirty="0" smtClean="0">
                <a:ln>
                  <a:noFill/>
                </a:ln>
                <a:solidFill>
                  <a:srgbClr val="1162C5"/>
                </a:solidFill>
                <a:ea typeface="Calibri Light"/>
                <a:cs typeface="Calibri Light"/>
              </a:rPr>
              <a:t>Доценко  Лариса </a:t>
            </a:r>
            <a:r>
              <a:rPr lang="ru-RU" sz="1000" dirty="0" err="1" smtClean="0">
                <a:ln>
                  <a:noFill/>
                </a:ln>
                <a:solidFill>
                  <a:srgbClr val="1162C5"/>
                </a:solidFill>
                <a:ea typeface="Calibri Light"/>
                <a:cs typeface="Calibri Light"/>
              </a:rPr>
              <a:t>Зіннатівна</a:t>
            </a:r>
            <a:r>
              <a:rPr lang="ru-RU" sz="1000" dirty="0" smtClean="0">
                <a:ln>
                  <a:noFill/>
                </a:ln>
                <a:solidFill>
                  <a:srgbClr val="1162C5"/>
                </a:solidFill>
                <a:ea typeface="Calibri Light"/>
                <a:cs typeface="Calibri Light"/>
              </a:rPr>
              <a:t>, старший </a:t>
            </a:r>
            <a:r>
              <a:rPr lang="ru-RU" sz="1000" dirty="0" err="1" smtClean="0">
                <a:ln>
                  <a:noFill/>
                </a:ln>
                <a:solidFill>
                  <a:srgbClr val="1162C5"/>
                </a:solidFill>
                <a:ea typeface="Calibri Light"/>
                <a:cs typeface="Calibri Light"/>
              </a:rPr>
              <a:t>викладач</a:t>
            </a:r>
            <a:r>
              <a:rPr lang="ru-RU" sz="1000" dirty="0" smtClean="0">
                <a:ln>
                  <a:noFill/>
                </a:ln>
                <a:solidFill>
                  <a:srgbClr val="1162C5"/>
                </a:solidFill>
                <a:ea typeface="Calibri Light"/>
                <a:cs typeface="Calibri Light"/>
              </a:rPr>
              <a:t/>
            </a:r>
            <a:br>
              <a:rPr lang="ru-RU" sz="1000" dirty="0" smtClean="0">
                <a:ln>
                  <a:noFill/>
                </a:ln>
                <a:solidFill>
                  <a:srgbClr val="1162C5"/>
                </a:solidFill>
                <a:ea typeface="Calibri Light"/>
                <a:cs typeface="Calibri Light"/>
              </a:rPr>
            </a:br>
            <a:r>
              <a:rPr lang="ru-RU" sz="1000" dirty="0" err="1" smtClean="0">
                <a:ln>
                  <a:noFill/>
                </a:ln>
                <a:solidFill>
                  <a:srgbClr val="1162C5"/>
                </a:solidFill>
                <a:ea typeface="Calibri Light"/>
                <a:cs typeface="Calibri Light"/>
              </a:rPr>
              <a:t>Лук’янець</a:t>
            </a:r>
            <a:r>
              <a:rPr lang="ru-RU" sz="1000" dirty="0" smtClean="0">
                <a:ln>
                  <a:noFill/>
                </a:ln>
                <a:solidFill>
                  <a:srgbClr val="1162C5"/>
                </a:solidFill>
                <a:ea typeface="Calibri Light"/>
                <a:cs typeface="Calibri Light"/>
              </a:rPr>
              <a:t> </a:t>
            </a:r>
            <a:r>
              <a:rPr lang="ru-RU" sz="1000" dirty="0" err="1" smtClean="0">
                <a:ln>
                  <a:noFill/>
                </a:ln>
                <a:solidFill>
                  <a:srgbClr val="1162C5"/>
                </a:solidFill>
                <a:ea typeface="Calibri Light"/>
                <a:cs typeface="Calibri Light"/>
              </a:rPr>
              <a:t>Тетяна</a:t>
            </a:r>
            <a:r>
              <a:rPr lang="ru-RU" sz="1000" dirty="0" smtClean="0">
                <a:ln>
                  <a:noFill/>
                </a:ln>
                <a:solidFill>
                  <a:srgbClr val="1162C5"/>
                </a:solidFill>
                <a:ea typeface="Calibri Light"/>
                <a:cs typeface="Calibri Light"/>
              </a:rPr>
              <a:t> </a:t>
            </a:r>
            <a:r>
              <a:rPr lang="ru-RU" sz="1000" dirty="0" err="1" smtClean="0">
                <a:ln>
                  <a:noFill/>
                </a:ln>
                <a:solidFill>
                  <a:srgbClr val="1162C5"/>
                </a:solidFill>
                <a:ea typeface="Calibri Light"/>
                <a:cs typeface="Calibri Light"/>
              </a:rPr>
              <a:t>Геннадіївна</a:t>
            </a:r>
            <a:r>
              <a:rPr lang="ru-RU" sz="1000" dirty="0" smtClean="0">
                <a:ln>
                  <a:noFill/>
                </a:ln>
                <a:solidFill>
                  <a:srgbClr val="1162C5"/>
                </a:solidFill>
                <a:ea typeface="Calibri Light"/>
                <a:cs typeface="Calibri Light"/>
              </a:rPr>
              <a:t>, кандидат </a:t>
            </a:r>
            <a:r>
              <a:rPr lang="ru-RU" sz="1000" dirty="0" err="1" smtClean="0">
                <a:ln>
                  <a:noFill/>
                </a:ln>
                <a:solidFill>
                  <a:srgbClr val="1162C5"/>
                </a:solidFill>
                <a:ea typeface="Calibri Light"/>
                <a:cs typeface="Calibri Light"/>
              </a:rPr>
              <a:t>філологічних</a:t>
            </a:r>
            <a:r>
              <a:rPr lang="ru-RU" sz="1000" dirty="0" smtClean="0">
                <a:ln>
                  <a:noFill/>
                </a:ln>
                <a:solidFill>
                  <a:srgbClr val="1162C5"/>
                </a:solidFill>
                <a:ea typeface="Calibri Light"/>
                <a:cs typeface="Calibri Light"/>
              </a:rPr>
              <a:t> наук, доцент</a:t>
            </a:r>
            <a:br>
              <a:rPr lang="ru-RU" sz="1000" dirty="0" smtClean="0">
                <a:ln>
                  <a:noFill/>
                </a:ln>
                <a:solidFill>
                  <a:srgbClr val="1162C5"/>
                </a:solidFill>
                <a:ea typeface="Calibri Light"/>
                <a:cs typeface="Calibri Light"/>
              </a:rPr>
            </a:br>
            <a:r>
              <a:rPr lang="ru-RU" sz="1000" dirty="0" smtClean="0">
                <a:ln>
                  <a:noFill/>
                </a:ln>
                <a:solidFill>
                  <a:srgbClr val="1162C5"/>
                </a:solidFill>
                <a:ea typeface="Calibri Light"/>
                <a:cs typeface="Calibri Light"/>
              </a:rPr>
              <a:t>Литвиненко </a:t>
            </a:r>
            <a:r>
              <a:rPr lang="ru-RU" sz="1000" dirty="0" err="1" smtClean="0">
                <a:ln>
                  <a:noFill/>
                </a:ln>
                <a:solidFill>
                  <a:srgbClr val="1162C5"/>
                </a:solidFill>
                <a:ea typeface="Calibri Light"/>
                <a:cs typeface="Calibri Light"/>
              </a:rPr>
              <a:t>Світлана</a:t>
            </a:r>
            <a:r>
              <a:rPr lang="ru-RU" sz="1000" dirty="0" smtClean="0">
                <a:ln>
                  <a:noFill/>
                </a:ln>
                <a:solidFill>
                  <a:srgbClr val="1162C5"/>
                </a:solidFill>
                <a:ea typeface="Calibri Light"/>
                <a:cs typeface="Calibri Light"/>
              </a:rPr>
              <a:t> </a:t>
            </a:r>
            <a:r>
              <a:rPr lang="ru-RU" sz="1000" dirty="0" err="1" smtClean="0">
                <a:ln>
                  <a:noFill/>
                </a:ln>
                <a:solidFill>
                  <a:srgbClr val="1162C5"/>
                </a:solidFill>
                <a:ea typeface="Calibri Light"/>
                <a:cs typeface="Calibri Light"/>
              </a:rPr>
              <a:t>Григорівна</a:t>
            </a:r>
            <a:r>
              <a:rPr lang="ru-RU" sz="1000" dirty="0" smtClean="0">
                <a:ln>
                  <a:noFill/>
                </a:ln>
                <a:solidFill>
                  <a:srgbClr val="1162C5"/>
                </a:solidFill>
                <a:ea typeface="Calibri Light"/>
                <a:cs typeface="Calibri Light"/>
              </a:rPr>
              <a:t>, старший </a:t>
            </a:r>
            <a:r>
              <a:rPr lang="ru-RU" sz="1000" dirty="0" err="1" smtClean="0">
                <a:ln>
                  <a:noFill/>
                </a:ln>
                <a:solidFill>
                  <a:srgbClr val="1162C5"/>
                </a:solidFill>
                <a:ea typeface="Calibri Light"/>
                <a:cs typeface="Calibri Light"/>
              </a:rPr>
              <a:t>викладач</a:t>
            </a:r>
            <a:r>
              <a:rPr lang="ru-RU" sz="1000" dirty="0" smtClean="0">
                <a:ln>
                  <a:noFill/>
                </a:ln>
                <a:solidFill>
                  <a:srgbClr val="1162C5"/>
                </a:solidFill>
                <a:ea typeface="Calibri Light"/>
                <a:cs typeface="Calibri Light"/>
              </a:rPr>
              <a:t/>
            </a:r>
            <a:br>
              <a:rPr lang="ru-RU" sz="1000" dirty="0" smtClean="0">
                <a:ln>
                  <a:noFill/>
                </a:ln>
                <a:solidFill>
                  <a:srgbClr val="1162C5"/>
                </a:solidFill>
                <a:ea typeface="Calibri Light"/>
                <a:cs typeface="Calibri Light"/>
              </a:rPr>
            </a:br>
            <a:r>
              <a:rPr lang="ru-RU" sz="1000" dirty="0" smtClean="0">
                <a:ln>
                  <a:noFill/>
                </a:ln>
                <a:solidFill>
                  <a:srgbClr val="1162C5"/>
                </a:solidFill>
                <a:ea typeface="Calibri Light"/>
                <a:cs typeface="Calibri Light"/>
              </a:rPr>
              <a:t/>
            </a:r>
            <a:br>
              <a:rPr lang="ru-RU" sz="1000" dirty="0" smtClean="0">
                <a:ln>
                  <a:noFill/>
                </a:ln>
                <a:solidFill>
                  <a:srgbClr val="1162C5"/>
                </a:solidFill>
                <a:ea typeface="Calibri Light"/>
                <a:cs typeface="Calibri Light"/>
              </a:rPr>
            </a:br>
            <a:r>
              <a:rPr lang="ru-RU" sz="1600" dirty="0" smtClean="0">
                <a:ln>
                  <a:noFill/>
                </a:ln>
                <a:ea typeface="Calibri Light"/>
                <a:cs typeface="Calibri Light"/>
              </a:rPr>
              <a:t/>
            </a:r>
            <a:br>
              <a:rPr lang="ru-RU" sz="1600" dirty="0" smtClean="0">
                <a:ln>
                  <a:noFill/>
                </a:ln>
                <a:ea typeface="Calibri Light"/>
                <a:cs typeface="Calibri Light"/>
              </a:rPr>
            </a:br>
            <a:endParaRPr lang="ru-RU" sz="1600" dirty="0" smtClean="0">
              <a:ln>
                <a:noFill/>
              </a:ln>
              <a:ea typeface="Calibri Light"/>
              <a:cs typeface="Calibri Light"/>
            </a:endParaRPr>
          </a:p>
        </p:txBody>
      </p:sp>
      <p:sp>
        <p:nvSpPr>
          <p:cNvPr id="19464" name="Подзаголовок 2"/>
          <p:cNvSpPr>
            <a:spLocks noGrp="1"/>
          </p:cNvSpPr>
          <p:nvPr>
            <p:ph type="subTitle" idx="1"/>
          </p:nvPr>
        </p:nvSpPr>
        <p:spPr>
          <a:xfrm>
            <a:off x="642938" y="1395413"/>
            <a:ext cx="2532062" cy="3843337"/>
          </a:xfrm>
        </p:spPr>
        <p:txBody>
          <a:bodyPr anchor="ctr"/>
          <a:lstStyle/>
          <a:p>
            <a:pPr algn="ctr" eaLnBrk="1" hangingPunct="1"/>
            <a:r>
              <a:rPr lang="ru-RU" sz="2800" b="1" smtClean="0">
                <a:solidFill>
                  <a:srgbClr val="FFFFFF"/>
                </a:solidFill>
              </a:rPr>
              <a:t>КАФЕДРА УКРАЇНСЬКОЇ </a:t>
            </a:r>
            <a:br>
              <a:rPr lang="ru-RU" sz="2800" b="1" smtClean="0">
                <a:solidFill>
                  <a:srgbClr val="FFFFFF"/>
                </a:solidFill>
              </a:rPr>
            </a:br>
            <a:r>
              <a:rPr lang="ru-RU" sz="2800" b="1" smtClean="0">
                <a:solidFill>
                  <a:srgbClr val="FFFFFF"/>
                </a:solidFill>
              </a:rPr>
              <a:t>ТА ІНОЗЕМНИХ МОВ</a:t>
            </a:r>
          </a:p>
        </p:txBody>
      </p:sp>
      <p:sp>
        <p:nvSpPr>
          <p:cNvPr id="19465" name="TextBox 3"/>
          <p:cNvSpPr txBox="1">
            <a:spLocks noChangeArrowheads="1"/>
          </p:cNvSpPr>
          <p:nvPr/>
        </p:nvSpPr>
        <p:spPr bwMode="auto">
          <a:xfrm>
            <a:off x="6192838" y="1562100"/>
            <a:ext cx="5229225" cy="523875"/>
          </a:xfrm>
          <a:prstGeom prst="rect">
            <a:avLst/>
          </a:prstGeom>
          <a:noFill/>
          <a:ln w="9525">
            <a:noFill/>
            <a:miter lim="800000"/>
            <a:headEnd/>
            <a:tailEnd/>
          </a:ln>
        </p:spPr>
        <p:txBody>
          <a:bodyPr>
            <a:spAutoFit/>
          </a:bodyPr>
          <a:lstStyle/>
          <a:p>
            <a:endParaRPr lang="uk-UA" sz="2800">
              <a:latin typeface="Corbel" pitchFamily="34" charset="0"/>
            </a:endParaRPr>
          </a:p>
        </p:txBody>
      </p:sp>
      <p:pic>
        <p:nvPicPr>
          <p:cNvPr id="19466" name="Рисунок 6"/>
          <p:cNvPicPr>
            <a:picLocks noChangeAspect="1"/>
          </p:cNvPicPr>
          <p:nvPr/>
        </p:nvPicPr>
        <p:blipFill>
          <a:blip r:embed="rId3" cstate="print"/>
          <a:srcRect/>
          <a:stretch>
            <a:fillRect/>
          </a:stretch>
        </p:blipFill>
        <p:spPr bwMode="auto">
          <a:xfrm>
            <a:off x="10790238" y="0"/>
            <a:ext cx="1235075" cy="1427163"/>
          </a:xfrm>
          <a:prstGeom prst="rect">
            <a:avLst/>
          </a:prstGeom>
          <a:noFill/>
          <a:ln w="9525">
            <a:noFill/>
            <a:miter lim="800000"/>
            <a:headEnd/>
            <a:tailEnd/>
          </a:ln>
        </p:spPr>
      </p:pic>
      <p:sp>
        <p:nvSpPr>
          <p:cNvPr id="19" name="TextBox 18">
            <a:extLst/>
          </p:cNvPr>
          <p:cNvSpPr txBox="1"/>
          <p:nvPr/>
        </p:nvSpPr>
        <p:spPr>
          <a:xfrm>
            <a:off x="5751513" y="4865688"/>
            <a:ext cx="6364287" cy="338137"/>
          </a:xfrm>
          <a:prstGeom prst="rect">
            <a:avLst/>
          </a:prstGeom>
          <a:noFill/>
        </p:spPr>
        <p:txBody>
          <a:bodyPr>
            <a:spAutoFit/>
          </a:bodyPr>
          <a:lstStyle/>
          <a:p>
            <a:pPr algn="ctr" fontAlgn="auto">
              <a:spcBef>
                <a:spcPts val="0"/>
              </a:spcBef>
              <a:spcAft>
                <a:spcPts val="0"/>
              </a:spcAft>
              <a:defRPr/>
            </a:pPr>
            <a:endParaRPr lang="ru-RU" sz="1600" cap="all" dirty="0">
              <a:latin typeface="+mn-lt"/>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Рисунок 5"/>
          <p:cNvPicPr>
            <a:picLocks noChangeAspect="1"/>
          </p:cNvPicPr>
          <p:nvPr/>
        </p:nvPicPr>
        <p:blipFill>
          <a:blip r:embed="rId2" cstate="print"/>
          <a:srcRect/>
          <a:stretch>
            <a:fillRect/>
          </a:stretch>
        </p:blipFill>
        <p:spPr bwMode="auto">
          <a:xfrm>
            <a:off x="4090988" y="550863"/>
            <a:ext cx="4805362" cy="3541712"/>
          </a:xfrm>
          <a:prstGeom prst="rect">
            <a:avLst/>
          </a:prstGeom>
          <a:noFill/>
          <a:ln w="9525">
            <a:noFill/>
            <a:miter lim="800000"/>
            <a:headEnd/>
            <a:tailEnd/>
          </a:ln>
        </p:spPr>
      </p:pic>
      <p:sp>
        <p:nvSpPr>
          <p:cNvPr id="28674" name="Объект 6"/>
          <p:cNvSpPr>
            <a:spLocks noGrp="1"/>
          </p:cNvSpPr>
          <p:nvPr>
            <p:ph idx="1"/>
          </p:nvPr>
        </p:nvSpPr>
        <p:spPr>
          <a:xfrm>
            <a:off x="1484313" y="-231775"/>
            <a:ext cx="10018712" cy="6022975"/>
          </a:xfrm>
        </p:spPr>
        <p:txBody>
          <a:bodyPr/>
          <a:lstStyle/>
          <a:p>
            <a:pPr indent="-12700" eaLnBrk="1" hangingPunct="1">
              <a:lnSpc>
                <a:spcPct val="90000"/>
              </a:lnSpc>
            </a:pPr>
            <a:endParaRPr lang="en-US" sz="2000" smtClean="0"/>
          </a:p>
          <a:p>
            <a:pPr indent="-12700" eaLnBrk="1" hangingPunct="1">
              <a:lnSpc>
                <a:spcPct val="90000"/>
              </a:lnSpc>
            </a:pPr>
            <a:endParaRPr lang="en-US" sz="2000" smtClean="0"/>
          </a:p>
          <a:p>
            <a:pPr indent="-12700" eaLnBrk="1" hangingPunct="1">
              <a:lnSpc>
                <a:spcPct val="90000"/>
              </a:lnSpc>
            </a:pPr>
            <a:endParaRPr lang="en-US" sz="2000" smtClean="0"/>
          </a:p>
          <a:p>
            <a:pPr indent="-12700" eaLnBrk="1" hangingPunct="1">
              <a:lnSpc>
                <a:spcPct val="90000"/>
              </a:lnSpc>
            </a:pPr>
            <a:endParaRPr lang="en-US" sz="2000" smtClean="0"/>
          </a:p>
          <a:p>
            <a:pPr indent="-12700" eaLnBrk="1" hangingPunct="1">
              <a:lnSpc>
                <a:spcPct val="90000"/>
              </a:lnSpc>
            </a:pPr>
            <a:endParaRPr lang="en-US" sz="2000" smtClean="0"/>
          </a:p>
          <a:p>
            <a:pPr indent="-12700" eaLnBrk="1" hangingPunct="1">
              <a:lnSpc>
                <a:spcPct val="90000"/>
              </a:lnSpc>
            </a:pPr>
            <a:endParaRPr lang="en-US" sz="2000" smtClean="0"/>
          </a:p>
          <a:p>
            <a:pPr indent="-12700" eaLnBrk="1" hangingPunct="1">
              <a:lnSpc>
                <a:spcPct val="90000"/>
              </a:lnSpc>
            </a:pPr>
            <a:endParaRPr lang="en-US" sz="2000" smtClean="0"/>
          </a:p>
          <a:p>
            <a:pPr indent="-12700" eaLnBrk="1" hangingPunct="1">
              <a:lnSpc>
                <a:spcPct val="90000"/>
              </a:lnSpc>
            </a:pPr>
            <a:endParaRPr lang="en-US" sz="2000" smtClean="0"/>
          </a:p>
          <a:p>
            <a:pPr indent="-12700" eaLnBrk="1" hangingPunct="1">
              <a:lnSpc>
                <a:spcPct val="90000"/>
              </a:lnSpc>
            </a:pPr>
            <a:endParaRPr lang="en-US" sz="2000" smtClean="0"/>
          </a:p>
          <a:p>
            <a:pPr indent="-12700" algn="ctr" eaLnBrk="1" hangingPunct="1">
              <a:lnSpc>
                <a:spcPct val="90000"/>
              </a:lnSpc>
              <a:buFont typeface="Arial" charset="0"/>
              <a:buNone/>
            </a:pPr>
            <a:endParaRPr lang="en-US" sz="2000" smtClean="0"/>
          </a:p>
          <a:p>
            <a:pPr indent="-12700" algn="ctr" eaLnBrk="1" hangingPunct="1">
              <a:lnSpc>
                <a:spcPct val="90000"/>
              </a:lnSpc>
              <a:buFont typeface="Arial" charset="0"/>
              <a:buNone/>
            </a:pPr>
            <a:endParaRPr lang="en-US" sz="2000" smtClean="0"/>
          </a:p>
          <a:p>
            <a:pPr indent="-12700" algn="ctr" eaLnBrk="1" hangingPunct="1">
              <a:lnSpc>
                <a:spcPct val="90000"/>
              </a:lnSpc>
              <a:buFont typeface="Arial" charset="0"/>
              <a:buNone/>
            </a:pPr>
            <a:endParaRPr lang="en-US" smtClean="0">
              <a:solidFill>
                <a:srgbClr val="1162C5"/>
              </a:solidFill>
              <a:latin typeface="Times New Roman" pitchFamily="18" charset="0"/>
            </a:endParaRPr>
          </a:p>
          <a:p>
            <a:pPr indent="-12700" algn="ctr" eaLnBrk="1" hangingPunct="1">
              <a:lnSpc>
                <a:spcPct val="90000"/>
              </a:lnSpc>
              <a:buFont typeface="Arial" charset="0"/>
              <a:buNone/>
            </a:pPr>
            <a:r>
              <a:rPr lang="en-US" smtClean="0">
                <a:solidFill>
                  <a:srgbClr val="1162C5"/>
                </a:solidFill>
                <a:latin typeface="Times New Roman" pitchFamily="18" charset="0"/>
              </a:rPr>
              <a:t>Besides being a part of our lives, marketing is also essential to the survival of most organizations, highly rewarding to its successful practitioners and frustrating to the less fortunate, and sometimes controversial. There is another point that’s true about marketing. </a:t>
            </a:r>
          </a:p>
          <a:p>
            <a:pPr indent="-12700" algn="ctr" eaLnBrk="1" hangingPunct="1">
              <a:lnSpc>
                <a:spcPct val="90000"/>
              </a:lnSpc>
              <a:buFont typeface="Arial" charset="0"/>
              <a:buNone/>
            </a:pPr>
            <a:r>
              <a:rPr lang="en-US" sz="4000" b="1" smtClean="0">
                <a:solidFill>
                  <a:srgbClr val="1162C5"/>
                </a:solidFill>
                <a:latin typeface="Times New Roman" pitchFamily="18" charset="0"/>
              </a:rPr>
              <a:t>It is never dull</a:t>
            </a:r>
            <a:r>
              <a:rPr lang="en-US" sz="4000" smtClean="0">
                <a:solidFill>
                  <a:srgbClr val="1162C5"/>
                </a:solidFill>
                <a:latin typeface="Times New Roman" pitchFamily="18" charset="0"/>
              </a:rPr>
              <a:t>!</a:t>
            </a:r>
            <a:endParaRPr lang="ru-RU" sz="4000" smtClean="0">
              <a:solidFill>
                <a:srgbClr val="1162C5"/>
              </a:solidFill>
              <a:latin typeface="Times New Roman"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Заголовок 1"/>
          <p:cNvSpPr>
            <a:spLocks noGrp="1"/>
          </p:cNvSpPr>
          <p:nvPr>
            <p:ph type="title"/>
          </p:nvPr>
        </p:nvSpPr>
        <p:spPr>
          <a:xfrm>
            <a:off x="1484313" y="0"/>
            <a:ext cx="10018712" cy="1258888"/>
          </a:xfrm>
        </p:spPr>
        <p:txBody>
          <a:bodyPr/>
          <a:lstStyle/>
          <a:p>
            <a:pPr eaLnBrk="1" hangingPunct="1"/>
            <a:r>
              <a:rPr lang="ru-RU" sz="3600" b="1" smtClean="0">
                <a:ln>
                  <a:noFill/>
                </a:ln>
                <a:solidFill>
                  <a:srgbClr val="1162C5"/>
                </a:solidFill>
              </a:rPr>
              <a:t>ПЛАН ПРЕЗЕНТАЦІЇ</a:t>
            </a:r>
          </a:p>
        </p:txBody>
      </p:sp>
      <p:sp>
        <p:nvSpPr>
          <p:cNvPr id="20482" name="Объект 2"/>
          <p:cNvSpPr>
            <a:spLocks noGrp="1"/>
          </p:cNvSpPr>
          <p:nvPr>
            <p:ph idx="1"/>
          </p:nvPr>
        </p:nvSpPr>
        <p:spPr>
          <a:xfrm>
            <a:off x="1392238" y="1793875"/>
            <a:ext cx="10018712" cy="3124200"/>
          </a:xfrm>
        </p:spPr>
        <p:txBody>
          <a:bodyPr/>
          <a:lstStyle/>
          <a:p>
            <a:pPr eaLnBrk="1" hangingPunct="1"/>
            <a:r>
              <a:rPr lang="ru-RU" sz="2800" smtClean="0">
                <a:solidFill>
                  <a:srgbClr val="1162C5"/>
                </a:solidFill>
              </a:rPr>
              <a:t>Мета навчальної дисципліни</a:t>
            </a:r>
          </a:p>
          <a:p>
            <a:pPr eaLnBrk="1" hangingPunct="1"/>
            <a:r>
              <a:rPr lang="ru-RU" sz="2800" smtClean="0">
                <a:solidFill>
                  <a:srgbClr val="1162C5"/>
                </a:solidFill>
              </a:rPr>
              <a:t>Анотація навчальної дисципліни англійською мовою</a:t>
            </a:r>
          </a:p>
          <a:p>
            <a:pPr eaLnBrk="1" hangingPunct="1"/>
            <a:r>
              <a:rPr lang="ru-RU" sz="2800" smtClean="0">
                <a:solidFill>
                  <a:srgbClr val="1162C5"/>
                </a:solidFill>
              </a:rPr>
              <a:t>Фахові компетентності</a:t>
            </a:r>
          </a:p>
          <a:p>
            <a:pPr eaLnBrk="1" hangingPunct="1"/>
            <a:r>
              <a:rPr lang="ru-RU" sz="2800" smtClean="0">
                <a:solidFill>
                  <a:srgbClr val="1162C5"/>
                </a:solidFill>
              </a:rPr>
              <a:t>Тематичний план навчальної дисципліни</a:t>
            </a:r>
          </a:p>
          <a:p>
            <a:pPr eaLnBrk="1" hangingPunct="1"/>
            <a:r>
              <a:rPr lang="ru-RU" sz="2800" smtClean="0">
                <a:solidFill>
                  <a:srgbClr val="1162C5"/>
                </a:solidFill>
              </a:rPr>
              <a:t>Очікуваний результат</a:t>
            </a:r>
          </a:p>
          <a:p>
            <a:pPr eaLnBrk="1" hangingPunct="1"/>
            <a:r>
              <a:rPr lang="ru-RU" sz="2800" smtClean="0">
                <a:solidFill>
                  <a:srgbClr val="1162C5"/>
                </a:solidFill>
              </a:rPr>
              <a:t>Провідні інформаційні джерела</a:t>
            </a:r>
          </a:p>
          <a:p>
            <a:pPr eaLnBrk="1" hangingPunct="1"/>
            <a:r>
              <a:rPr lang="ru-RU" sz="2800" smtClean="0">
                <a:solidFill>
                  <a:srgbClr val="1162C5"/>
                </a:solidFill>
              </a:rPr>
              <a:t>Критерії оцінювання</a:t>
            </a:r>
          </a:p>
        </p:txBody>
      </p:sp>
      <p:pic>
        <p:nvPicPr>
          <p:cNvPr id="20483" name="Рисунок 3"/>
          <p:cNvPicPr>
            <a:picLocks noChangeAspect="1"/>
          </p:cNvPicPr>
          <p:nvPr/>
        </p:nvPicPr>
        <p:blipFill>
          <a:blip r:embed="rId2" cstate="print"/>
          <a:srcRect/>
          <a:stretch>
            <a:fillRect/>
          </a:stretch>
        </p:blipFill>
        <p:spPr bwMode="auto">
          <a:xfrm>
            <a:off x="8418513" y="3911600"/>
            <a:ext cx="2992437" cy="26019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Заголовок 1"/>
          <p:cNvSpPr>
            <a:spLocks noGrp="1"/>
          </p:cNvSpPr>
          <p:nvPr>
            <p:ph type="title"/>
          </p:nvPr>
        </p:nvSpPr>
        <p:spPr>
          <a:xfrm>
            <a:off x="1390650" y="374650"/>
            <a:ext cx="10018713" cy="1752600"/>
          </a:xfrm>
        </p:spPr>
        <p:txBody>
          <a:bodyPr/>
          <a:lstStyle/>
          <a:p>
            <a:pPr eaLnBrk="1" hangingPunct="1"/>
            <a:r>
              <a:rPr lang="en-US" sz="2000" smtClean="0">
                <a:ln>
                  <a:noFill/>
                </a:ln>
                <a:solidFill>
                  <a:srgbClr val="1162C5"/>
                </a:solidFill>
              </a:rPr>
              <a:t>English in the sphere of Physical Culture and sport</a:t>
            </a:r>
            <a:br>
              <a:rPr lang="en-US" sz="2000" smtClean="0">
                <a:ln>
                  <a:noFill/>
                </a:ln>
                <a:solidFill>
                  <a:srgbClr val="1162C5"/>
                </a:solidFill>
              </a:rPr>
            </a:br>
            <a:r>
              <a:rPr lang="en-US" sz="2000" smtClean="0">
                <a:ln>
                  <a:noFill/>
                </a:ln>
                <a:solidFill>
                  <a:srgbClr val="1162C5"/>
                </a:solidFill>
              </a:rPr>
              <a:t> </a:t>
            </a:r>
            <a:r>
              <a:rPr lang="en-US" sz="2000" b="1" smtClean="0">
                <a:ln>
                  <a:noFill/>
                </a:ln>
                <a:solidFill>
                  <a:srgbClr val="1162C5"/>
                </a:solidFill>
              </a:rPr>
              <a:t>ДИСЦИПЛІНА ВІЛЬНОГО ВИБОРУ</a:t>
            </a:r>
            <a:r>
              <a:rPr lang="uk-UA" sz="2000" smtClean="0">
                <a:ln>
                  <a:noFill/>
                </a:ln>
              </a:rPr>
              <a:t/>
            </a:r>
            <a:br>
              <a:rPr lang="uk-UA" sz="2000" smtClean="0">
                <a:ln>
                  <a:noFill/>
                </a:ln>
              </a:rPr>
            </a:br>
            <a:r>
              <a:rPr lang="uk-UA" sz="2200" smtClean="0">
                <a:ln>
                  <a:noFill/>
                </a:ln>
              </a:rPr>
              <a:t/>
            </a:r>
            <a:br>
              <a:rPr lang="uk-UA" sz="2200" smtClean="0">
                <a:ln>
                  <a:noFill/>
                </a:ln>
              </a:rPr>
            </a:br>
            <a:endParaRPr lang="ru-RU" sz="2200" smtClean="0">
              <a:ln>
                <a:noFill/>
              </a:ln>
            </a:endParaRPr>
          </a:p>
        </p:txBody>
      </p:sp>
      <p:pic>
        <p:nvPicPr>
          <p:cNvPr id="21506" name="Рисунок 5"/>
          <p:cNvPicPr>
            <a:picLocks noChangeAspect="1"/>
          </p:cNvPicPr>
          <p:nvPr/>
        </p:nvPicPr>
        <p:blipFill>
          <a:blip r:embed="rId2" cstate="print"/>
          <a:srcRect/>
          <a:stretch>
            <a:fillRect/>
          </a:stretch>
        </p:blipFill>
        <p:spPr bwMode="auto">
          <a:xfrm>
            <a:off x="3482975" y="3167063"/>
            <a:ext cx="5226050" cy="523875"/>
          </a:xfrm>
          <a:prstGeom prst="rect">
            <a:avLst/>
          </a:prstGeom>
          <a:noFill/>
          <a:ln w="9525">
            <a:noFill/>
            <a:miter lim="800000"/>
            <a:headEnd/>
            <a:tailEnd/>
          </a:ln>
        </p:spPr>
      </p:pic>
      <p:pic>
        <p:nvPicPr>
          <p:cNvPr id="21507" name="Рисунок 6"/>
          <p:cNvPicPr>
            <a:picLocks noChangeAspect="1"/>
          </p:cNvPicPr>
          <p:nvPr/>
        </p:nvPicPr>
        <p:blipFill>
          <a:blip r:embed="rId2" cstate="print"/>
          <a:srcRect/>
          <a:stretch>
            <a:fillRect/>
          </a:stretch>
        </p:blipFill>
        <p:spPr bwMode="auto">
          <a:xfrm>
            <a:off x="3635375" y="3319463"/>
            <a:ext cx="5226050" cy="523875"/>
          </a:xfrm>
          <a:prstGeom prst="rect">
            <a:avLst/>
          </a:prstGeom>
          <a:noFill/>
          <a:ln w="9525">
            <a:noFill/>
            <a:miter lim="800000"/>
            <a:headEnd/>
            <a:tailEnd/>
          </a:ln>
        </p:spPr>
      </p:pic>
      <p:pic>
        <p:nvPicPr>
          <p:cNvPr id="21508" name="Рисунок 7"/>
          <p:cNvPicPr>
            <a:picLocks noChangeAspect="1"/>
          </p:cNvPicPr>
          <p:nvPr/>
        </p:nvPicPr>
        <p:blipFill>
          <a:blip r:embed="rId2" cstate="print"/>
          <a:srcRect/>
          <a:stretch>
            <a:fillRect/>
          </a:stretch>
        </p:blipFill>
        <p:spPr bwMode="auto">
          <a:xfrm>
            <a:off x="3787775" y="3471863"/>
            <a:ext cx="5226050" cy="523875"/>
          </a:xfrm>
          <a:prstGeom prst="rect">
            <a:avLst/>
          </a:prstGeom>
          <a:noFill/>
          <a:ln w="9525">
            <a:noFill/>
            <a:miter lim="800000"/>
            <a:headEnd/>
            <a:tailEnd/>
          </a:ln>
        </p:spPr>
      </p:pic>
      <p:pic>
        <p:nvPicPr>
          <p:cNvPr id="21509" name="Рисунок 17"/>
          <p:cNvPicPr>
            <a:picLocks noChangeAspect="1"/>
          </p:cNvPicPr>
          <p:nvPr/>
        </p:nvPicPr>
        <p:blipFill>
          <a:blip r:embed="rId3" cstate="print"/>
          <a:srcRect/>
          <a:stretch>
            <a:fillRect/>
          </a:stretch>
        </p:blipFill>
        <p:spPr bwMode="auto">
          <a:xfrm>
            <a:off x="7397750" y="4876800"/>
            <a:ext cx="3921125" cy="1603375"/>
          </a:xfrm>
          <a:prstGeom prst="rect">
            <a:avLst/>
          </a:prstGeom>
          <a:noFill/>
          <a:ln w="9525">
            <a:noFill/>
            <a:miter lim="800000"/>
            <a:headEnd/>
            <a:tailEnd/>
          </a:ln>
        </p:spPr>
      </p:pic>
      <p:sp>
        <p:nvSpPr>
          <p:cNvPr id="21510" name="Rectangle 8"/>
          <p:cNvSpPr>
            <a:spLocks noChangeArrowheads="1"/>
          </p:cNvSpPr>
          <p:nvPr/>
        </p:nvSpPr>
        <p:spPr bwMode="auto">
          <a:xfrm>
            <a:off x="1658938" y="1654175"/>
            <a:ext cx="9909175" cy="3470275"/>
          </a:xfrm>
          <a:prstGeom prst="rect">
            <a:avLst/>
          </a:prstGeom>
          <a:noFill/>
          <a:ln w="9525">
            <a:noFill/>
            <a:miter lim="800000"/>
            <a:headEnd/>
            <a:tailEnd/>
          </a:ln>
        </p:spPr>
        <p:txBody>
          <a:bodyPr>
            <a:spAutoFit/>
          </a:bodyPr>
          <a:lstStyle/>
          <a:p>
            <a:pPr marL="342900" indent="-342900"/>
            <a:r>
              <a:rPr lang="uk-UA" sz="2800" b="1">
                <a:solidFill>
                  <a:srgbClr val="1162C5"/>
                </a:solidFill>
              </a:rPr>
              <a:t>МЕТА ДИСЦИПЛІНИ:</a:t>
            </a:r>
          </a:p>
          <a:p>
            <a:pPr marL="342900" indent="-342900"/>
            <a:endParaRPr lang="uk-UA" sz="1400" b="1">
              <a:solidFill>
                <a:srgbClr val="1162C5"/>
              </a:solidFill>
            </a:endParaRPr>
          </a:p>
          <a:p>
            <a:pPr marL="342900" indent="-342900">
              <a:buFontTx/>
              <a:buAutoNum type="arabicPeriod"/>
            </a:pPr>
            <a:r>
              <a:rPr lang="uk-UA" sz="2400" b="1">
                <a:solidFill>
                  <a:srgbClr val="1162C5"/>
                </a:solidFill>
              </a:rPr>
              <a:t>Покращення рівня володіння англійською мовою</a:t>
            </a:r>
          </a:p>
          <a:p>
            <a:pPr marL="342900" indent="-342900"/>
            <a:endParaRPr lang="uk-UA" sz="1200" b="1">
              <a:solidFill>
                <a:srgbClr val="1162C5"/>
              </a:solidFill>
            </a:endParaRPr>
          </a:p>
          <a:p>
            <a:pPr marL="342900" indent="-342900"/>
            <a:r>
              <a:rPr lang="uk-UA" sz="2400" b="1">
                <a:solidFill>
                  <a:srgbClr val="1162C5"/>
                </a:solidFill>
              </a:rPr>
              <a:t>2. Вивчення правил ділового спілкування англійською мовою у сфері професійної діяльності</a:t>
            </a:r>
            <a:endParaRPr lang="uk-UA" sz="1200" b="1">
              <a:solidFill>
                <a:srgbClr val="1162C5"/>
              </a:solidFill>
            </a:endParaRPr>
          </a:p>
          <a:p>
            <a:pPr marL="342900" indent="-342900"/>
            <a:endParaRPr lang="uk-UA" sz="1200" b="1">
              <a:solidFill>
                <a:srgbClr val="1162C5"/>
              </a:solidFill>
            </a:endParaRPr>
          </a:p>
          <a:p>
            <a:pPr marL="342900" indent="-342900"/>
            <a:r>
              <a:rPr lang="uk-UA" sz="2400" b="1">
                <a:solidFill>
                  <a:srgbClr val="1162C5"/>
                </a:solidFill>
              </a:rPr>
              <a:t>3. Поповнення словникового запасу професійною лексикою</a:t>
            </a:r>
          </a:p>
          <a:p>
            <a:pPr marL="342900" indent="-342900"/>
            <a:endParaRPr lang="uk-UA" sz="1200" b="1">
              <a:solidFill>
                <a:srgbClr val="1162C5"/>
              </a:solidFill>
            </a:endParaRPr>
          </a:p>
          <a:p>
            <a:pPr marL="342900" indent="-342900"/>
            <a:r>
              <a:rPr lang="uk-UA" sz="2400" b="1">
                <a:solidFill>
                  <a:srgbClr val="1162C5"/>
                </a:solidFill>
              </a:rPr>
              <a:t>4. Розвиток мовленнєвих компетенцій (читання, письмо, усне мовлення)</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Заголовок 1"/>
          <p:cNvSpPr>
            <a:spLocks noGrp="1"/>
          </p:cNvSpPr>
          <p:nvPr>
            <p:ph type="title"/>
          </p:nvPr>
        </p:nvSpPr>
        <p:spPr>
          <a:xfrm>
            <a:off x="1484313" y="685800"/>
            <a:ext cx="10018712" cy="1104900"/>
          </a:xfrm>
        </p:spPr>
        <p:txBody>
          <a:bodyPr/>
          <a:lstStyle/>
          <a:p>
            <a:pPr eaLnBrk="1" hangingPunct="1"/>
            <a:r>
              <a:rPr lang="en-US" sz="2900" smtClean="0">
                <a:ln>
                  <a:noFill/>
                </a:ln>
              </a:rPr>
              <a:t/>
            </a:r>
            <a:br>
              <a:rPr lang="en-US" sz="2900" smtClean="0">
                <a:ln>
                  <a:noFill/>
                </a:ln>
              </a:rPr>
            </a:br>
            <a:r>
              <a:rPr lang="en-US" sz="2900" smtClean="0">
                <a:ln>
                  <a:noFill/>
                </a:ln>
              </a:rPr>
              <a:t/>
            </a:r>
            <a:br>
              <a:rPr lang="en-US" sz="2900" smtClean="0">
                <a:ln>
                  <a:noFill/>
                </a:ln>
              </a:rPr>
            </a:br>
            <a:r>
              <a:rPr lang="uk-UA" sz="2900" smtClean="0">
                <a:ln>
                  <a:noFill/>
                </a:ln>
              </a:rPr>
              <a:t>        </a:t>
            </a:r>
            <a:r>
              <a:rPr lang="en-US" sz="3600" b="1" smtClean="0">
                <a:ln>
                  <a:noFill/>
                </a:ln>
                <a:solidFill>
                  <a:srgbClr val="1162C5"/>
                </a:solidFill>
              </a:rPr>
              <a:t>Abstract of the course</a:t>
            </a:r>
            <a:r>
              <a:rPr lang="en-US" sz="3600" b="1" smtClean="0">
                <a:ln>
                  <a:noFill/>
                </a:ln>
              </a:rPr>
              <a:t/>
            </a:r>
            <a:br>
              <a:rPr lang="en-US" sz="3600" b="1" smtClean="0">
                <a:ln>
                  <a:noFill/>
                </a:ln>
              </a:rPr>
            </a:br>
            <a:r>
              <a:rPr lang="en-US" sz="2900" smtClean="0">
                <a:ln>
                  <a:noFill/>
                </a:ln>
              </a:rPr>
              <a:t/>
            </a:r>
            <a:br>
              <a:rPr lang="en-US" sz="2900" smtClean="0">
                <a:ln>
                  <a:noFill/>
                </a:ln>
              </a:rPr>
            </a:br>
            <a:endParaRPr lang="ru-RU" sz="2900" smtClean="0">
              <a:ln>
                <a:noFill/>
              </a:ln>
            </a:endParaRPr>
          </a:p>
        </p:txBody>
      </p:sp>
      <p:sp>
        <p:nvSpPr>
          <p:cNvPr id="22530" name="Объект 2"/>
          <p:cNvSpPr>
            <a:spLocks noGrp="1"/>
          </p:cNvSpPr>
          <p:nvPr>
            <p:ph idx="1"/>
          </p:nvPr>
        </p:nvSpPr>
        <p:spPr>
          <a:xfrm>
            <a:off x="1708150" y="1238250"/>
            <a:ext cx="10018713" cy="3836988"/>
          </a:xfrm>
        </p:spPr>
        <p:txBody>
          <a:bodyPr/>
          <a:lstStyle/>
          <a:p>
            <a:pPr eaLnBrk="1" hangingPunct="1">
              <a:lnSpc>
                <a:spcPct val="80000"/>
              </a:lnSpc>
              <a:tabLst>
                <a:tab pos="6638925" algn="l"/>
              </a:tabLst>
            </a:pPr>
            <a:endParaRPr lang="en-US" sz="2200" smtClean="0"/>
          </a:p>
          <a:p>
            <a:pPr eaLnBrk="1" hangingPunct="1">
              <a:lnSpc>
                <a:spcPct val="80000"/>
              </a:lnSpc>
              <a:tabLst>
                <a:tab pos="6638925" algn="l"/>
              </a:tabLst>
            </a:pPr>
            <a:endParaRPr lang="uk-UA" sz="2200" smtClean="0"/>
          </a:p>
          <a:p>
            <a:pPr eaLnBrk="1" hangingPunct="1">
              <a:lnSpc>
                <a:spcPct val="80000"/>
              </a:lnSpc>
              <a:tabLst>
                <a:tab pos="6638925" algn="l"/>
              </a:tabLst>
            </a:pPr>
            <a:endParaRPr lang="en-US" sz="2200" smtClean="0"/>
          </a:p>
          <a:p>
            <a:pPr eaLnBrk="1" hangingPunct="1">
              <a:lnSpc>
                <a:spcPct val="80000"/>
              </a:lnSpc>
              <a:tabLst>
                <a:tab pos="6638925" algn="l"/>
              </a:tabLst>
            </a:pPr>
            <a:r>
              <a:rPr lang="en-US" smtClean="0">
                <a:solidFill>
                  <a:srgbClr val="1162C5"/>
                </a:solidFill>
              </a:rPr>
              <a:t>The course is aimed at forming  special professional competences defined by the educational program, in particular  such as applying acquired language skills and abilities like reading, listening, speaking, translating and writing in the professional area as well as in the daily activities, sporting and social spheres of communication</a:t>
            </a:r>
          </a:p>
          <a:p>
            <a:pPr eaLnBrk="1" hangingPunct="1">
              <a:lnSpc>
                <a:spcPct val="80000"/>
              </a:lnSpc>
              <a:tabLst>
                <a:tab pos="6638925" algn="l"/>
              </a:tabLst>
            </a:pPr>
            <a:r>
              <a:rPr lang="en-US" smtClean="0">
                <a:solidFill>
                  <a:srgbClr val="1162C5"/>
                </a:solidFill>
              </a:rPr>
              <a:t>The knowledge and skills acquired during studying the course will help the certified professionals in business communication, processing the papers, establish and develop business contacts with prospective partners and clients</a:t>
            </a:r>
          </a:p>
          <a:p>
            <a:pPr eaLnBrk="1" hangingPunct="1">
              <a:lnSpc>
                <a:spcPct val="80000"/>
              </a:lnSpc>
              <a:tabLst>
                <a:tab pos="6638925" algn="l"/>
              </a:tabLst>
            </a:pPr>
            <a:r>
              <a:rPr lang="en-US" smtClean="0">
                <a:solidFill>
                  <a:srgbClr val="1162C5"/>
                </a:solidFill>
              </a:rPr>
              <a:t>Fluent English is a mighty tool of a manager in highly competitive economic environment at present</a:t>
            </a:r>
            <a:endParaRPr lang="ru-RU" smtClean="0">
              <a:solidFill>
                <a:srgbClr val="1162C5"/>
              </a:solidFill>
            </a:endParaRPr>
          </a:p>
        </p:txBody>
      </p:sp>
      <p:pic>
        <p:nvPicPr>
          <p:cNvPr id="22531" name="Рисунок 8"/>
          <p:cNvPicPr>
            <a:picLocks noChangeAspect="1"/>
          </p:cNvPicPr>
          <p:nvPr/>
        </p:nvPicPr>
        <p:blipFill>
          <a:blip r:embed="rId2" cstate="print"/>
          <a:srcRect/>
          <a:stretch>
            <a:fillRect/>
          </a:stretch>
        </p:blipFill>
        <p:spPr bwMode="auto">
          <a:xfrm>
            <a:off x="1854200" y="153988"/>
            <a:ext cx="1752600" cy="1873250"/>
          </a:xfrm>
          <a:prstGeom prst="rect">
            <a:avLst/>
          </a:prstGeom>
          <a:noFill/>
          <a:ln w="9525">
            <a:noFill/>
            <a:miter lim="800000"/>
            <a:headEnd/>
            <a:tailEnd/>
          </a:ln>
        </p:spPr>
      </p:pic>
      <p:pic>
        <p:nvPicPr>
          <p:cNvPr id="22532" name="Рисунок 9"/>
          <p:cNvPicPr>
            <a:picLocks noChangeAspect="1"/>
          </p:cNvPicPr>
          <p:nvPr/>
        </p:nvPicPr>
        <p:blipFill>
          <a:blip r:embed="rId3" cstate="print"/>
          <a:srcRect/>
          <a:stretch>
            <a:fillRect/>
          </a:stretch>
        </p:blipFill>
        <p:spPr bwMode="auto">
          <a:xfrm>
            <a:off x="9744075" y="5237163"/>
            <a:ext cx="2019300" cy="1620837"/>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Заголовок 1"/>
          <p:cNvSpPr>
            <a:spLocks noGrp="1"/>
          </p:cNvSpPr>
          <p:nvPr>
            <p:ph type="title"/>
          </p:nvPr>
        </p:nvSpPr>
        <p:spPr>
          <a:xfrm>
            <a:off x="1544638" y="211138"/>
            <a:ext cx="10018712" cy="846137"/>
          </a:xfrm>
        </p:spPr>
        <p:txBody>
          <a:bodyPr/>
          <a:lstStyle/>
          <a:p>
            <a:pPr algn="l" eaLnBrk="1" hangingPunct="1"/>
            <a:r>
              <a:rPr lang="ru-RU" smtClean="0">
                <a:ln>
                  <a:noFill/>
                </a:ln>
                <a:solidFill>
                  <a:srgbClr val="1162C5"/>
                </a:solidFill>
                <a:latin typeface="Times New Roman" pitchFamily="18" charset="0"/>
              </a:rPr>
              <a:t>Фахові компетентності</a:t>
            </a:r>
            <a:r>
              <a:rPr lang="en-US" smtClean="0">
                <a:ln>
                  <a:noFill/>
                </a:ln>
                <a:solidFill>
                  <a:srgbClr val="1162C5"/>
                </a:solidFill>
                <a:latin typeface="Times New Roman" pitchFamily="18" charset="0"/>
              </a:rPr>
              <a:t>:</a:t>
            </a:r>
            <a:endParaRPr lang="ru-RU" smtClean="0">
              <a:ln>
                <a:noFill/>
              </a:ln>
              <a:solidFill>
                <a:srgbClr val="1162C5"/>
              </a:solidFill>
              <a:latin typeface="Times New Roman" pitchFamily="18" charset="0"/>
            </a:endParaRPr>
          </a:p>
        </p:txBody>
      </p:sp>
      <p:sp>
        <p:nvSpPr>
          <p:cNvPr id="23554" name="Объект 2"/>
          <p:cNvSpPr>
            <a:spLocks noGrp="1"/>
          </p:cNvSpPr>
          <p:nvPr>
            <p:ph idx="1"/>
          </p:nvPr>
        </p:nvSpPr>
        <p:spPr>
          <a:xfrm>
            <a:off x="1390650" y="1903413"/>
            <a:ext cx="10018713" cy="3124200"/>
          </a:xfrm>
        </p:spPr>
        <p:txBody>
          <a:bodyPr/>
          <a:lstStyle/>
          <a:p>
            <a:pPr algn="just" eaLnBrk="1" hangingPunct="1">
              <a:lnSpc>
                <a:spcPct val="80000"/>
              </a:lnSpc>
            </a:pPr>
            <a:r>
              <a:rPr lang="ru-RU" smtClean="0">
                <a:solidFill>
                  <a:srgbClr val="1162C5"/>
                </a:solidFill>
              </a:rPr>
              <a:t>Здатність читати, перекладати та реферувати спеціалізовані англомовні тексти з професійної тематики</a:t>
            </a:r>
          </a:p>
          <a:p>
            <a:pPr algn="just" eaLnBrk="1" hangingPunct="1">
              <a:lnSpc>
                <a:spcPct val="80000"/>
              </a:lnSpc>
            </a:pPr>
            <a:r>
              <a:rPr lang="ru-RU" smtClean="0">
                <a:solidFill>
                  <a:srgbClr val="1162C5"/>
                </a:solidFill>
              </a:rPr>
              <a:t>Здатність розуміти значення численних термінів, специфічних слів, професійного сленгу  </a:t>
            </a:r>
          </a:p>
          <a:p>
            <a:pPr algn="just" eaLnBrk="1" hangingPunct="1">
              <a:lnSpc>
                <a:spcPct val="80000"/>
              </a:lnSpc>
            </a:pPr>
            <a:r>
              <a:rPr lang="ru-RU" smtClean="0">
                <a:solidFill>
                  <a:srgbClr val="1162C5"/>
                </a:solidFill>
              </a:rPr>
              <a:t>Здатність до розуміння та аналізу експресивних можливостей англійської лексики менеджменту</a:t>
            </a:r>
          </a:p>
          <a:p>
            <a:pPr algn="just" eaLnBrk="1" hangingPunct="1">
              <a:lnSpc>
                <a:spcPct val="80000"/>
              </a:lnSpc>
            </a:pPr>
            <a:r>
              <a:rPr lang="ru-RU" smtClean="0">
                <a:solidFill>
                  <a:srgbClr val="1162C5"/>
                </a:solidFill>
              </a:rPr>
              <a:t>Здатність розпізнавати опановані граматичні структури та засвоювати нові</a:t>
            </a:r>
          </a:p>
          <a:p>
            <a:pPr algn="just" eaLnBrk="1" hangingPunct="1">
              <a:lnSpc>
                <a:spcPct val="80000"/>
              </a:lnSpc>
            </a:pPr>
            <a:r>
              <a:rPr lang="ru-RU" smtClean="0">
                <a:solidFill>
                  <a:srgbClr val="1162C5"/>
                </a:solidFill>
              </a:rPr>
              <a:t>Здатність встановлювати на основі контексту значення слів, відсутніх у словниках</a:t>
            </a:r>
          </a:p>
          <a:p>
            <a:pPr algn="just" eaLnBrk="1" hangingPunct="1">
              <a:lnSpc>
                <a:spcPct val="80000"/>
              </a:lnSpc>
            </a:pPr>
            <a:r>
              <a:rPr lang="ru-RU" smtClean="0">
                <a:solidFill>
                  <a:srgbClr val="1162C5"/>
                </a:solidFill>
              </a:rPr>
              <a:t>Здатність до комунікації в межах вивчених  тем</a:t>
            </a:r>
          </a:p>
          <a:p>
            <a:pPr eaLnBrk="1" hangingPunct="1">
              <a:lnSpc>
                <a:spcPct val="80000"/>
              </a:lnSpc>
            </a:pPr>
            <a:endParaRPr lang="ru-RU" smtClean="0">
              <a:solidFill>
                <a:srgbClr val="1162C5"/>
              </a:solidFill>
            </a:endParaRPr>
          </a:p>
        </p:txBody>
      </p:sp>
      <p:pic>
        <p:nvPicPr>
          <p:cNvPr id="23555" name="Рисунок 4"/>
          <p:cNvPicPr>
            <a:picLocks noChangeAspect="1"/>
          </p:cNvPicPr>
          <p:nvPr/>
        </p:nvPicPr>
        <p:blipFill>
          <a:blip r:embed="rId2" cstate="print"/>
          <a:srcRect/>
          <a:stretch>
            <a:fillRect/>
          </a:stretch>
        </p:blipFill>
        <p:spPr bwMode="auto">
          <a:xfrm>
            <a:off x="8815388" y="4645025"/>
            <a:ext cx="2441575" cy="201930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Объект 2"/>
          <p:cNvSpPr>
            <a:spLocks noGrp="1"/>
          </p:cNvSpPr>
          <p:nvPr>
            <p:ph idx="1"/>
          </p:nvPr>
        </p:nvSpPr>
        <p:spPr>
          <a:xfrm>
            <a:off x="1565275" y="617538"/>
            <a:ext cx="10018713" cy="1262062"/>
          </a:xfrm>
        </p:spPr>
        <p:txBody>
          <a:bodyPr/>
          <a:lstStyle/>
          <a:p>
            <a:pPr marL="0" indent="0" eaLnBrk="1" hangingPunct="1">
              <a:lnSpc>
                <a:spcPct val="80000"/>
              </a:lnSpc>
              <a:buFont typeface="Arial" charset="0"/>
              <a:buNone/>
            </a:pPr>
            <a:endParaRPr lang="uk-UA" sz="600" smtClean="0"/>
          </a:p>
          <a:p>
            <a:pPr marL="0" indent="0" eaLnBrk="1" hangingPunct="1">
              <a:lnSpc>
                <a:spcPct val="80000"/>
              </a:lnSpc>
              <a:buFont typeface="Arial" charset="0"/>
              <a:buNone/>
            </a:pPr>
            <a:r>
              <a:rPr lang="en-US" smtClean="0"/>
              <a:t>Thus, you will get to know more about:</a:t>
            </a:r>
            <a:endParaRPr lang="uk-UA" smtClean="0"/>
          </a:p>
          <a:p>
            <a:pPr marL="0" indent="0" eaLnBrk="1" hangingPunct="1">
              <a:lnSpc>
                <a:spcPct val="80000"/>
              </a:lnSpc>
              <a:buFont typeface="Arial" charset="0"/>
              <a:buNone/>
            </a:pPr>
            <a:endParaRPr lang="uk-UA" smtClean="0"/>
          </a:p>
          <a:p>
            <a:pPr marL="0" indent="0" eaLnBrk="1" hangingPunct="1">
              <a:lnSpc>
                <a:spcPct val="80000"/>
              </a:lnSpc>
              <a:buFontTx/>
              <a:buChar char="-"/>
            </a:pPr>
            <a:endParaRPr lang="uk-UA" sz="2800" smtClean="0"/>
          </a:p>
          <a:p>
            <a:pPr marL="0" indent="0" eaLnBrk="1" hangingPunct="1">
              <a:lnSpc>
                <a:spcPct val="80000"/>
              </a:lnSpc>
              <a:buFontTx/>
              <a:buChar char="-"/>
            </a:pPr>
            <a:endParaRPr lang="uk-UA" sz="2800" smtClean="0"/>
          </a:p>
          <a:p>
            <a:pPr marL="0" indent="0" eaLnBrk="1" hangingPunct="1">
              <a:lnSpc>
                <a:spcPct val="80000"/>
              </a:lnSpc>
              <a:buFontTx/>
              <a:buChar char="-"/>
            </a:pPr>
            <a:endParaRPr lang="uk-UA" sz="2800" smtClean="0"/>
          </a:p>
          <a:p>
            <a:pPr marL="0" indent="0" eaLnBrk="1" hangingPunct="1">
              <a:lnSpc>
                <a:spcPct val="80000"/>
              </a:lnSpc>
              <a:buFontTx/>
              <a:buChar char="-"/>
            </a:pPr>
            <a:endParaRPr lang="uk-UA" sz="2800" smtClean="0"/>
          </a:p>
          <a:p>
            <a:pPr marL="0" indent="0" eaLnBrk="1" hangingPunct="1">
              <a:lnSpc>
                <a:spcPct val="80000"/>
              </a:lnSpc>
              <a:buFontTx/>
              <a:buChar char="-"/>
            </a:pPr>
            <a:endParaRPr lang="uk-UA" sz="2800" smtClean="0"/>
          </a:p>
          <a:p>
            <a:pPr marL="0" indent="0" eaLnBrk="1" hangingPunct="1">
              <a:lnSpc>
                <a:spcPct val="80000"/>
              </a:lnSpc>
              <a:buFontTx/>
              <a:buChar char="-"/>
            </a:pPr>
            <a:endParaRPr lang="uk-UA" sz="2800" smtClean="0"/>
          </a:p>
          <a:p>
            <a:pPr marL="0" indent="0" eaLnBrk="1" hangingPunct="1">
              <a:lnSpc>
                <a:spcPct val="80000"/>
              </a:lnSpc>
              <a:buFontTx/>
              <a:buChar char="-"/>
            </a:pPr>
            <a:endParaRPr lang="uk-UA" sz="2800" smtClean="0"/>
          </a:p>
          <a:p>
            <a:pPr marL="0" indent="0" eaLnBrk="1" hangingPunct="1">
              <a:lnSpc>
                <a:spcPct val="80000"/>
              </a:lnSpc>
              <a:buFontTx/>
              <a:buChar char="-"/>
            </a:pPr>
            <a:endParaRPr lang="uk-UA" sz="2800" smtClean="0"/>
          </a:p>
          <a:p>
            <a:pPr marL="0" indent="0" algn="ctr" eaLnBrk="1" hangingPunct="1">
              <a:lnSpc>
                <a:spcPct val="80000"/>
              </a:lnSpc>
              <a:buFont typeface="Arial" charset="0"/>
              <a:buNone/>
            </a:pPr>
            <a:r>
              <a:rPr lang="en-US" sz="2000" smtClean="0"/>
              <a:t/>
            </a:r>
            <a:br>
              <a:rPr lang="en-US" sz="2000" smtClean="0"/>
            </a:br>
            <a:r>
              <a:rPr lang="en-US" sz="2000" smtClean="0"/>
              <a:t> </a:t>
            </a:r>
          </a:p>
          <a:p>
            <a:pPr marL="0" indent="0" algn="ctr" eaLnBrk="1" hangingPunct="1">
              <a:lnSpc>
                <a:spcPct val="80000"/>
              </a:lnSpc>
              <a:buFontTx/>
              <a:buNone/>
            </a:pPr>
            <a:endParaRPr lang="en-US" sz="2800" b="1" smtClean="0">
              <a:solidFill>
                <a:srgbClr val="1162C5"/>
              </a:solidFill>
              <a:latin typeface="Times New Roman" pitchFamily="18" charset="0"/>
            </a:endParaRPr>
          </a:p>
          <a:p>
            <a:pPr marL="0" indent="0" algn="ctr" eaLnBrk="1" hangingPunct="1">
              <a:lnSpc>
                <a:spcPct val="80000"/>
              </a:lnSpc>
              <a:buFontTx/>
              <a:buNone/>
            </a:pPr>
            <a:endParaRPr lang="en-US" sz="2800" b="1" smtClean="0">
              <a:solidFill>
                <a:srgbClr val="1162C5"/>
              </a:solidFill>
              <a:latin typeface="Times New Roman" pitchFamily="18" charset="0"/>
            </a:endParaRPr>
          </a:p>
          <a:p>
            <a:pPr marL="0" indent="0" algn="ctr" eaLnBrk="1" hangingPunct="1">
              <a:lnSpc>
                <a:spcPct val="80000"/>
              </a:lnSpc>
              <a:buFontTx/>
              <a:buNone/>
            </a:pPr>
            <a:r>
              <a:rPr lang="uk-UA" sz="2800" b="1" smtClean="0">
                <a:solidFill>
                  <a:srgbClr val="1162C5"/>
                </a:solidFill>
                <a:latin typeface="Times New Roman" pitchFamily="18" charset="0"/>
              </a:rPr>
              <a:t>ТЕМАТИЧНИЙ ПЛАН НАВЧАЛЬНОЇ ДИСЦИПЛІНИ</a:t>
            </a:r>
            <a:endParaRPr lang="uk-UA" sz="2800" smtClean="0"/>
          </a:p>
          <a:p>
            <a:pPr marL="0" indent="0" eaLnBrk="1" hangingPunct="1">
              <a:lnSpc>
                <a:spcPct val="80000"/>
              </a:lnSpc>
              <a:buFontTx/>
              <a:buChar char="-"/>
            </a:pPr>
            <a:r>
              <a:rPr lang="en-US" smtClean="0">
                <a:solidFill>
                  <a:srgbClr val="1162C5"/>
                </a:solidFill>
              </a:rPr>
              <a:t> </a:t>
            </a:r>
            <a:r>
              <a:rPr lang="en-US" smtClean="0">
                <a:solidFill>
                  <a:srgbClr val="1162C5"/>
                </a:solidFill>
                <a:latin typeface="Times New Roman" pitchFamily="18" charset="0"/>
              </a:rPr>
              <a:t>Understanding sport management</a:t>
            </a:r>
            <a:endParaRPr lang="uk-UA" smtClean="0">
              <a:solidFill>
                <a:srgbClr val="1162C5"/>
              </a:solidFill>
              <a:latin typeface="Times New Roman" pitchFamily="18" charset="0"/>
            </a:endParaRPr>
          </a:p>
          <a:p>
            <a:pPr marL="0" indent="0" eaLnBrk="1" hangingPunct="1">
              <a:lnSpc>
                <a:spcPct val="80000"/>
              </a:lnSpc>
              <a:buFontTx/>
              <a:buChar char="-"/>
            </a:pPr>
            <a:r>
              <a:rPr lang="en-US" smtClean="0">
                <a:solidFill>
                  <a:srgbClr val="1162C5"/>
                </a:solidFill>
                <a:latin typeface="Times New Roman" pitchFamily="18" charset="0"/>
              </a:rPr>
              <a:t> Processes, roles, and competencies of  sport managers</a:t>
            </a:r>
          </a:p>
          <a:p>
            <a:pPr marL="0" indent="0" eaLnBrk="1" hangingPunct="1">
              <a:lnSpc>
                <a:spcPct val="80000"/>
              </a:lnSpc>
              <a:buFontTx/>
              <a:buChar char="-"/>
            </a:pPr>
            <a:r>
              <a:rPr lang="en-US" smtClean="0">
                <a:solidFill>
                  <a:srgbClr val="1162C5"/>
                </a:solidFill>
                <a:latin typeface="Times New Roman" pitchFamily="18" charset="0"/>
              </a:rPr>
              <a:t> Philosophy and theory of sport management</a:t>
            </a:r>
            <a:endParaRPr lang="uk-UA" smtClean="0">
              <a:solidFill>
                <a:srgbClr val="1162C5"/>
              </a:solidFill>
              <a:latin typeface="Times New Roman" pitchFamily="18" charset="0"/>
            </a:endParaRPr>
          </a:p>
          <a:p>
            <a:pPr marL="0" indent="0" eaLnBrk="1" hangingPunct="1">
              <a:lnSpc>
                <a:spcPct val="80000"/>
              </a:lnSpc>
              <a:buFontTx/>
              <a:buChar char="-"/>
            </a:pPr>
            <a:r>
              <a:rPr lang="en-US" smtClean="0">
                <a:solidFill>
                  <a:srgbClr val="1162C5"/>
                </a:solidFill>
                <a:latin typeface="Times New Roman" pitchFamily="18" charset="0"/>
              </a:rPr>
              <a:t> Management and leadership in the sport industry</a:t>
            </a:r>
          </a:p>
          <a:p>
            <a:pPr marL="0" indent="0" eaLnBrk="1" hangingPunct="1">
              <a:lnSpc>
                <a:spcPct val="80000"/>
              </a:lnSpc>
              <a:buFontTx/>
              <a:buChar char="-"/>
            </a:pPr>
            <a:r>
              <a:rPr lang="en-US" smtClean="0">
                <a:solidFill>
                  <a:srgbClr val="1162C5"/>
                </a:solidFill>
                <a:latin typeface="Times New Roman" pitchFamily="18" charset="0"/>
              </a:rPr>
              <a:t> Leadership, motivation, and decision-making</a:t>
            </a:r>
          </a:p>
          <a:p>
            <a:pPr marL="0" indent="0" eaLnBrk="1" hangingPunct="1">
              <a:lnSpc>
                <a:spcPct val="80000"/>
              </a:lnSpc>
              <a:buFontTx/>
              <a:buChar char="-"/>
            </a:pPr>
            <a:r>
              <a:rPr lang="en-US" smtClean="0">
                <a:solidFill>
                  <a:srgbClr val="1162C5"/>
                </a:solidFill>
                <a:latin typeface="Times New Roman" pitchFamily="18" charset="0"/>
              </a:rPr>
              <a:t> Communication and conflict resolution</a:t>
            </a:r>
          </a:p>
          <a:p>
            <a:pPr marL="0" indent="0" eaLnBrk="1" hangingPunct="1">
              <a:lnSpc>
                <a:spcPct val="80000"/>
              </a:lnSpc>
              <a:buFontTx/>
              <a:buChar char="-"/>
            </a:pPr>
            <a:r>
              <a:rPr lang="en-US" smtClean="0">
                <a:solidFill>
                  <a:srgbClr val="1162C5"/>
                </a:solidFill>
                <a:latin typeface="Times New Roman" pitchFamily="18" charset="0"/>
              </a:rPr>
              <a:t> Budgeting and sound financial management</a:t>
            </a:r>
          </a:p>
          <a:p>
            <a:pPr marL="0" indent="0" eaLnBrk="1" hangingPunct="1">
              <a:lnSpc>
                <a:spcPct val="80000"/>
              </a:lnSpc>
              <a:buFontTx/>
              <a:buChar char="-"/>
            </a:pPr>
            <a:r>
              <a:rPr lang="en-US" smtClean="0">
                <a:solidFill>
                  <a:srgbClr val="1162C5"/>
                </a:solidFill>
                <a:latin typeface="Times New Roman" pitchFamily="18" charset="0"/>
              </a:rPr>
              <a:t> Facility management and maintenance</a:t>
            </a:r>
          </a:p>
          <a:p>
            <a:pPr marL="0" indent="0" eaLnBrk="1" hangingPunct="1">
              <a:lnSpc>
                <a:spcPct val="80000"/>
              </a:lnSpc>
              <a:buFontTx/>
              <a:buChar char="-"/>
            </a:pPr>
            <a:r>
              <a:rPr lang="en-US" smtClean="0">
                <a:solidFill>
                  <a:srgbClr val="1162C5"/>
                </a:solidFill>
                <a:latin typeface="Times New Roman" pitchFamily="18" charset="0"/>
              </a:rPr>
              <a:t> Personnel management</a:t>
            </a:r>
            <a:endParaRPr lang="uk-UA" smtClean="0">
              <a:solidFill>
                <a:srgbClr val="1162C5"/>
              </a:solidFill>
              <a:latin typeface="Times New Roman" pitchFamily="18" charset="0"/>
            </a:endParaRPr>
          </a:p>
          <a:p>
            <a:pPr marL="0" indent="0" eaLnBrk="1" hangingPunct="1">
              <a:lnSpc>
                <a:spcPct val="80000"/>
              </a:lnSpc>
              <a:buFontTx/>
              <a:buChar char="-"/>
            </a:pPr>
            <a:r>
              <a:rPr lang="en-US" smtClean="0">
                <a:solidFill>
                  <a:srgbClr val="1162C5"/>
                </a:solidFill>
                <a:latin typeface="Times New Roman" pitchFamily="18" charset="0"/>
              </a:rPr>
              <a:t> World of sport fundraising, promotions and marketing</a:t>
            </a:r>
          </a:p>
          <a:p>
            <a:pPr marL="0" indent="0" eaLnBrk="1" hangingPunct="1">
              <a:lnSpc>
                <a:spcPct val="80000"/>
              </a:lnSpc>
              <a:buFontTx/>
              <a:buChar char="-"/>
            </a:pPr>
            <a:r>
              <a:rPr lang="en-US" smtClean="0">
                <a:solidFill>
                  <a:srgbClr val="1162C5"/>
                </a:solidFill>
                <a:latin typeface="Times New Roman" pitchFamily="18" charset="0"/>
              </a:rPr>
              <a:t> Legal aspects of sport management</a:t>
            </a:r>
          </a:p>
          <a:p>
            <a:pPr marL="0" indent="0" eaLnBrk="1" hangingPunct="1">
              <a:lnSpc>
                <a:spcPct val="80000"/>
              </a:lnSpc>
              <a:buFontTx/>
              <a:buChar char="-"/>
            </a:pPr>
            <a:r>
              <a:rPr lang="en-US" smtClean="0">
                <a:solidFill>
                  <a:srgbClr val="1162C5"/>
                </a:solidFill>
                <a:latin typeface="Times New Roman" pitchFamily="18" charset="0"/>
              </a:rPr>
              <a:t> Risk management and legal liability</a:t>
            </a:r>
            <a:endParaRPr lang="uk-UA" smtClean="0">
              <a:solidFill>
                <a:srgbClr val="1162C5"/>
              </a:solidFill>
              <a:latin typeface="Times New Roman" pitchFamily="18" charset="0"/>
            </a:endParaRPr>
          </a:p>
          <a:p>
            <a:pPr marL="0" indent="0" eaLnBrk="1" hangingPunct="1">
              <a:lnSpc>
                <a:spcPct val="80000"/>
              </a:lnSpc>
              <a:buFontTx/>
              <a:buChar char="-"/>
            </a:pPr>
            <a:endParaRPr lang="en-US" smtClean="0">
              <a:solidFill>
                <a:srgbClr val="1162C5"/>
              </a:solidFill>
              <a:latin typeface="Times New Roman" pitchFamily="18" charset="0"/>
            </a:endParaRPr>
          </a:p>
          <a:p>
            <a:pPr marL="0" indent="0" eaLnBrk="1" hangingPunct="1">
              <a:lnSpc>
                <a:spcPct val="80000"/>
              </a:lnSpc>
              <a:buFontTx/>
              <a:buChar char="-"/>
            </a:pPr>
            <a:endParaRPr lang="en-US" sz="2800" smtClean="0"/>
          </a:p>
          <a:p>
            <a:pPr marL="0" indent="0" eaLnBrk="1" hangingPunct="1">
              <a:lnSpc>
                <a:spcPct val="80000"/>
              </a:lnSpc>
              <a:buFontTx/>
              <a:buChar char="-"/>
            </a:pPr>
            <a:endParaRPr lang="uk-UA" sz="2800" smtClean="0"/>
          </a:p>
          <a:p>
            <a:pPr marL="0" indent="0" eaLnBrk="1" hangingPunct="1">
              <a:lnSpc>
                <a:spcPct val="80000"/>
              </a:lnSpc>
            </a:pPr>
            <a:endParaRPr lang="uk-UA" sz="2800" smtClean="0"/>
          </a:p>
          <a:p>
            <a:pPr marL="0" indent="0" eaLnBrk="1" hangingPunct="1">
              <a:lnSpc>
                <a:spcPct val="80000"/>
              </a:lnSpc>
            </a:pPr>
            <a:endParaRPr lang="en-US" sz="600" smtClean="0"/>
          </a:p>
          <a:p>
            <a:pPr marL="0" indent="0" eaLnBrk="1" hangingPunct="1">
              <a:lnSpc>
                <a:spcPct val="80000"/>
              </a:lnSpc>
            </a:pPr>
            <a:endParaRPr lang="uk-UA" sz="600" smtClean="0"/>
          </a:p>
          <a:p>
            <a:pPr marL="0" indent="0" eaLnBrk="1" hangingPunct="1">
              <a:lnSpc>
                <a:spcPct val="80000"/>
              </a:lnSpc>
            </a:pPr>
            <a:endParaRPr lang="en-US" sz="600" smtClean="0"/>
          </a:p>
        </p:txBody>
      </p:sp>
      <p:pic>
        <p:nvPicPr>
          <p:cNvPr id="24578" name="Рисунок 4" descr="Изображение выглядит как человек, внутренний, мужчина, передний&#10;&#10;Автоматически созданное описание"/>
          <p:cNvPicPr>
            <a:picLocks noChangeAspect="1"/>
          </p:cNvPicPr>
          <p:nvPr/>
        </p:nvPicPr>
        <p:blipFill>
          <a:blip r:embed="rId2" cstate="print"/>
          <a:srcRect/>
          <a:stretch>
            <a:fillRect/>
          </a:stretch>
        </p:blipFill>
        <p:spPr bwMode="auto">
          <a:xfrm>
            <a:off x="7005638" y="3197225"/>
            <a:ext cx="4156075" cy="2774950"/>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Заголовок 1"/>
          <p:cNvSpPr>
            <a:spLocks noGrp="1"/>
          </p:cNvSpPr>
          <p:nvPr>
            <p:ph type="title"/>
          </p:nvPr>
        </p:nvSpPr>
        <p:spPr>
          <a:xfrm>
            <a:off x="1516063" y="333375"/>
            <a:ext cx="10018712" cy="1168400"/>
          </a:xfrm>
        </p:spPr>
        <p:txBody>
          <a:bodyPr/>
          <a:lstStyle/>
          <a:p>
            <a:pPr algn="l" eaLnBrk="1" hangingPunct="1"/>
            <a:r>
              <a:rPr lang="en-US" sz="3600" b="1" smtClean="0">
                <a:ln>
                  <a:noFill/>
                </a:ln>
                <a:solidFill>
                  <a:srgbClr val="1162C5"/>
                </a:solidFill>
                <a:latin typeface="Times New Roman" pitchFamily="18" charset="0"/>
              </a:rPr>
              <a:t>  </a:t>
            </a:r>
            <a:r>
              <a:rPr lang="ru-RU" sz="3600" b="1" smtClean="0">
                <a:ln>
                  <a:noFill/>
                </a:ln>
                <a:solidFill>
                  <a:srgbClr val="1162C5"/>
                </a:solidFill>
                <a:latin typeface="Times New Roman" pitchFamily="18" charset="0"/>
              </a:rPr>
              <a:t>Очікуваний результат</a:t>
            </a:r>
            <a:r>
              <a:rPr lang="uk-UA" sz="3600" b="1" smtClean="0">
                <a:ln>
                  <a:noFill/>
                </a:ln>
                <a:solidFill>
                  <a:srgbClr val="1162C5"/>
                </a:solidFill>
                <a:latin typeface="Times New Roman" pitchFamily="18" charset="0"/>
              </a:rPr>
              <a:t>:</a:t>
            </a:r>
            <a:endParaRPr lang="ru-RU" sz="3600" b="1" smtClean="0">
              <a:ln>
                <a:noFill/>
              </a:ln>
              <a:solidFill>
                <a:srgbClr val="1162C5"/>
              </a:solidFill>
              <a:latin typeface="Times New Roman" pitchFamily="18" charset="0"/>
            </a:endParaRPr>
          </a:p>
        </p:txBody>
      </p:sp>
      <p:sp>
        <p:nvSpPr>
          <p:cNvPr id="25602" name="Объект 2"/>
          <p:cNvSpPr>
            <a:spLocks noGrp="1"/>
          </p:cNvSpPr>
          <p:nvPr>
            <p:ph idx="1"/>
          </p:nvPr>
        </p:nvSpPr>
        <p:spPr>
          <a:xfrm>
            <a:off x="1620838" y="1069975"/>
            <a:ext cx="10018712" cy="3124200"/>
          </a:xfrm>
        </p:spPr>
        <p:txBody>
          <a:bodyPr/>
          <a:lstStyle/>
          <a:p>
            <a:pPr marL="273050" indent="-273050" algn="just" eaLnBrk="1" hangingPunct="1"/>
            <a:r>
              <a:rPr lang="ru-RU" sz="3000" smtClean="0">
                <a:solidFill>
                  <a:srgbClr val="1162C5"/>
                </a:solidFill>
                <a:latin typeface="Times New Roman" pitchFamily="18" charset="0"/>
              </a:rPr>
              <a:t>Уміння аудіювання, читання, говоріння, письма, перекладу та реферування в межах професійної тематики</a:t>
            </a:r>
          </a:p>
          <a:p>
            <a:pPr marL="273050" indent="-273050" algn="just" eaLnBrk="1" hangingPunct="1"/>
            <a:r>
              <a:rPr lang="ru-RU" sz="3000" smtClean="0">
                <a:solidFill>
                  <a:srgbClr val="1162C5"/>
                </a:solidFill>
                <a:latin typeface="Times New Roman" pitchFamily="18" charset="0"/>
              </a:rPr>
              <a:t>Вміння виступати з презентацією на професійну тему і      брати участь у дискусії</a:t>
            </a:r>
          </a:p>
        </p:txBody>
      </p:sp>
      <p:pic>
        <p:nvPicPr>
          <p:cNvPr id="25603" name="Рисунок 3"/>
          <p:cNvPicPr>
            <a:picLocks noChangeAspect="1"/>
          </p:cNvPicPr>
          <p:nvPr/>
        </p:nvPicPr>
        <p:blipFill>
          <a:blip r:embed="rId2" cstate="print"/>
          <a:srcRect/>
          <a:stretch>
            <a:fillRect/>
          </a:stretch>
        </p:blipFill>
        <p:spPr bwMode="auto">
          <a:xfrm>
            <a:off x="6738938" y="3295650"/>
            <a:ext cx="4829175" cy="3419475"/>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Заголовок 1"/>
          <p:cNvSpPr>
            <a:spLocks noGrp="1"/>
          </p:cNvSpPr>
          <p:nvPr>
            <p:ph type="title"/>
          </p:nvPr>
        </p:nvSpPr>
        <p:spPr>
          <a:xfrm>
            <a:off x="1573213" y="155575"/>
            <a:ext cx="10166350" cy="1404938"/>
          </a:xfrm>
        </p:spPr>
        <p:txBody>
          <a:bodyPr/>
          <a:lstStyle/>
          <a:p>
            <a:pPr algn="l" eaLnBrk="1" hangingPunct="1"/>
            <a:r>
              <a:rPr lang="uk-UA" sz="3200" b="1" smtClean="0">
                <a:ln>
                  <a:noFill/>
                </a:ln>
                <a:solidFill>
                  <a:srgbClr val="1162C5"/>
                </a:solidFill>
                <a:latin typeface="Times New Roman" pitchFamily="18" charset="0"/>
              </a:rPr>
              <a:t>                          </a:t>
            </a:r>
            <a:r>
              <a:rPr lang="en-US" sz="3200" b="1" smtClean="0">
                <a:ln>
                  <a:noFill/>
                </a:ln>
                <a:solidFill>
                  <a:srgbClr val="1162C5"/>
                </a:solidFill>
                <a:latin typeface="Times New Roman" pitchFamily="18" charset="0"/>
              </a:rPr>
              <a:t>English for sport managers</a:t>
            </a:r>
            <a:r>
              <a:rPr lang="uk-UA" sz="3200" smtClean="0">
                <a:ln>
                  <a:noFill/>
                </a:ln>
                <a:solidFill>
                  <a:srgbClr val="1162C5"/>
                </a:solidFill>
                <a:latin typeface="Times New Roman" pitchFamily="18" charset="0"/>
              </a:rPr>
              <a:t/>
            </a:r>
            <a:br>
              <a:rPr lang="uk-UA" sz="3200" smtClean="0">
                <a:ln>
                  <a:noFill/>
                </a:ln>
                <a:solidFill>
                  <a:srgbClr val="1162C5"/>
                </a:solidFill>
                <a:latin typeface="Times New Roman" pitchFamily="18" charset="0"/>
              </a:rPr>
            </a:br>
            <a:r>
              <a:rPr lang="en-US" sz="3200" smtClean="0">
                <a:ln>
                  <a:noFill/>
                </a:ln>
                <a:solidFill>
                  <a:srgbClr val="1162C5"/>
                </a:solidFill>
                <a:latin typeface="Times New Roman" pitchFamily="18" charset="0"/>
              </a:rPr>
              <a:t>The taught course is based on the fundamental</a:t>
            </a:r>
            <a:r>
              <a:rPr lang="uk-UA" sz="3200" smtClean="0">
                <a:ln>
                  <a:noFill/>
                </a:ln>
                <a:solidFill>
                  <a:srgbClr val="1162C5"/>
                </a:solidFill>
                <a:latin typeface="Times New Roman" pitchFamily="18" charset="0"/>
              </a:rPr>
              <a:t> </a:t>
            </a:r>
            <a:r>
              <a:rPr lang="en-US" sz="3200" smtClean="0">
                <a:ln>
                  <a:noFill/>
                </a:ln>
                <a:solidFill>
                  <a:srgbClr val="1162C5"/>
                </a:solidFill>
                <a:latin typeface="Times New Roman" pitchFamily="18" charset="0"/>
              </a:rPr>
              <a:t>textbooks:</a:t>
            </a:r>
            <a:endParaRPr lang="ru-RU" sz="3200" smtClean="0">
              <a:ln>
                <a:noFill/>
              </a:ln>
              <a:solidFill>
                <a:srgbClr val="1162C5"/>
              </a:solidFill>
              <a:latin typeface="Times New Roman" pitchFamily="18" charset="0"/>
            </a:endParaRPr>
          </a:p>
        </p:txBody>
      </p:sp>
      <p:pic>
        <p:nvPicPr>
          <p:cNvPr id="26626" name="Объект 4"/>
          <p:cNvPicPr>
            <a:picLocks noGrp="1" noChangeAspect="1"/>
          </p:cNvPicPr>
          <p:nvPr>
            <p:ph idx="1"/>
          </p:nvPr>
        </p:nvPicPr>
        <p:blipFill>
          <a:blip r:embed="rId2" cstate="print"/>
          <a:srcRect/>
          <a:stretch>
            <a:fillRect/>
          </a:stretch>
        </p:blipFill>
        <p:spPr>
          <a:xfrm>
            <a:off x="2536825" y="1411288"/>
            <a:ext cx="3502025" cy="4668837"/>
          </a:xfrm>
        </p:spPr>
      </p:pic>
      <p:pic>
        <p:nvPicPr>
          <p:cNvPr id="26627" name="Рисунок 5"/>
          <p:cNvPicPr>
            <a:picLocks noChangeAspect="1"/>
          </p:cNvPicPr>
          <p:nvPr/>
        </p:nvPicPr>
        <p:blipFill>
          <a:blip r:embed="rId3" cstate="print"/>
          <a:srcRect/>
          <a:stretch>
            <a:fillRect/>
          </a:stretch>
        </p:blipFill>
        <p:spPr bwMode="auto">
          <a:xfrm>
            <a:off x="7540625" y="1411288"/>
            <a:ext cx="3752850" cy="5003800"/>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Заголовок 1"/>
          <p:cNvSpPr>
            <a:spLocks noGrp="1"/>
          </p:cNvSpPr>
          <p:nvPr>
            <p:ph type="title"/>
          </p:nvPr>
        </p:nvSpPr>
        <p:spPr>
          <a:xfrm>
            <a:off x="1784350" y="109538"/>
            <a:ext cx="9915525" cy="1327150"/>
          </a:xfrm>
        </p:spPr>
        <p:txBody>
          <a:bodyPr/>
          <a:lstStyle/>
          <a:p>
            <a:pPr eaLnBrk="1" hangingPunct="1"/>
            <a:r>
              <a:rPr lang="en-US" sz="2400" smtClean="0">
                <a:ln>
                  <a:noFill/>
                </a:ln>
                <a:solidFill>
                  <a:srgbClr val="1162C5"/>
                </a:solidFill>
                <a:latin typeface="Times New Roman" pitchFamily="18" charset="0"/>
              </a:rPr>
              <a:t>English in the sphere of Physical Culture and Sport</a:t>
            </a:r>
            <a:br>
              <a:rPr lang="en-US" sz="2400" smtClean="0">
                <a:ln>
                  <a:noFill/>
                </a:ln>
                <a:solidFill>
                  <a:srgbClr val="1162C5"/>
                </a:solidFill>
                <a:latin typeface="Times New Roman" pitchFamily="18" charset="0"/>
              </a:rPr>
            </a:br>
            <a:r>
              <a:rPr lang="en-US" sz="3200" b="1" smtClean="0">
                <a:ln>
                  <a:noFill/>
                </a:ln>
                <a:solidFill>
                  <a:srgbClr val="1162C5"/>
                </a:solidFill>
                <a:latin typeface="Times New Roman" pitchFamily="18" charset="0"/>
              </a:rPr>
              <a:t>Sport Managers</a:t>
            </a:r>
            <a:endParaRPr lang="ru-RU" sz="3200" b="1" smtClean="0">
              <a:ln>
                <a:noFill/>
              </a:ln>
              <a:solidFill>
                <a:srgbClr val="1162C5"/>
              </a:solidFill>
              <a:latin typeface="Times New Roman" pitchFamily="18" charset="0"/>
            </a:endParaRPr>
          </a:p>
        </p:txBody>
      </p:sp>
      <p:pic>
        <p:nvPicPr>
          <p:cNvPr id="27650" name="Объект 6"/>
          <p:cNvPicPr>
            <a:picLocks noGrp="1" noChangeAspect="1"/>
          </p:cNvPicPr>
          <p:nvPr>
            <p:ph idx="1"/>
          </p:nvPr>
        </p:nvPicPr>
        <p:blipFill>
          <a:blip r:embed="rId2" cstate="print"/>
          <a:srcRect/>
          <a:stretch>
            <a:fillRect/>
          </a:stretch>
        </p:blipFill>
        <p:spPr>
          <a:xfrm>
            <a:off x="1752600" y="3606800"/>
            <a:ext cx="4110038" cy="2657475"/>
          </a:xfrm>
        </p:spPr>
      </p:pic>
      <p:pic>
        <p:nvPicPr>
          <p:cNvPr id="27651" name="Рисунок 4" descr="Изображение выглядит как человек, галстук, костюм, мужчина&#10;&#10;Автоматически созданное описание"/>
          <p:cNvPicPr>
            <a:picLocks noChangeAspect="1"/>
          </p:cNvPicPr>
          <p:nvPr/>
        </p:nvPicPr>
        <p:blipFill>
          <a:blip r:embed="rId3" cstate="print"/>
          <a:srcRect/>
          <a:stretch>
            <a:fillRect/>
          </a:stretch>
        </p:blipFill>
        <p:spPr bwMode="auto">
          <a:xfrm>
            <a:off x="4178300" y="1685925"/>
            <a:ext cx="4357688" cy="2909888"/>
          </a:xfrm>
          <a:prstGeom prst="rect">
            <a:avLst/>
          </a:prstGeom>
          <a:noFill/>
          <a:ln w="9525">
            <a:noFill/>
            <a:miter lim="800000"/>
            <a:headEnd/>
            <a:tailEnd/>
          </a:ln>
        </p:spPr>
      </p:pic>
      <p:pic>
        <p:nvPicPr>
          <p:cNvPr id="27652" name="Рисунок 7"/>
          <p:cNvPicPr>
            <a:picLocks noChangeAspect="1"/>
          </p:cNvPicPr>
          <p:nvPr/>
        </p:nvPicPr>
        <p:blipFill>
          <a:blip r:embed="rId4" cstate="print"/>
          <a:srcRect/>
          <a:stretch>
            <a:fillRect/>
          </a:stretch>
        </p:blipFill>
        <p:spPr bwMode="auto">
          <a:xfrm>
            <a:off x="8201025" y="1311275"/>
            <a:ext cx="3749675" cy="2505075"/>
          </a:xfrm>
          <a:prstGeom prst="rect">
            <a:avLst/>
          </a:prstGeom>
          <a:noFill/>
          <a:ln w="9525">
            <a:noFill/>
            <a:miter lim="800000"/>
            <a:headEnd/>
            <a:tailEnd/>
          </a:ln>
        </p:spPr>
      </p:pic>
      <p:pic>
        <p:nvPicPr>
          <p:cNvPr id="27653" name="Рисунок 8"/>
          <p:cNvPicPr>
            <a:picLocks noChangeAspect="1"/>
          </p:cNvPicPr>
          <p:nvPr/>
        </p:nvPicPr>
        <p:blipFill>
          <a:blip r:embed="rId5" cstate="print"/>
          <a:srcRect/>
          <a:stretch>
            <a:fillRect/>
          </a:stretch>
        </p:blipFill>
        <p:spPr bwMode="auto">
          <a:xfrm>
            <a:off x="7380288" y="4008438"/>
            <a:ext cx="3468687" cy="2309812"/>
          </a:xfrm>
          <a:prstGeom prst="rect">
            <a:avLst/>
          </a:prstGeom>
          <a:noFill/>
          <a:ln w="9525">
            <a:noFill/>
            <a:miter lim="800000"/>
            <a:headEnd/>
            <a:tailEnd/>
          </a:ln>
        </p:spPr>
      </p:pic>
      <p:pic>
        <p:nvPicPr>
          <p:cNvPr id="27654" name="Рисунок 9"/>
          <p:cNvPicPr>
            <a:picLocks noChangeAspect="1"/>
          </p:cNvPicPr>
          <p:nvPr/>
        </p:nvPicPr>
        <p:blipFill>
          <a:blip r:embed="rId6" cstate="print"/>
          <a:srcRect/>
          <a:stretch>
            <a:fillRect/>
          </a:stretch>
        </p:blipFill>
        <p:spPr bwMode="auto">
          <a:xfrm>
            <a:off x="1454150" y="1025525"/>
            <a:ext cx="3178175" cy="2119313"/>
          </a:xfrm>
          <a:prstGeom prst="rect">
            <a:avLst/>
          </a:prstGeom>
          <a:noFill/>
          <a:ln w="9525">
            <a:noFill/>
            <a:miter lim="800000"/>
            <a:headEnd/>
            <a:tailEnd/>
          </a:ln>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 xmlns:thm15="http://schemas.microsoft.com/office/thememl/2012/main" name="Parallax" id="{3388167B-A2EB-4685-9635-1831D9AEF8C4}" vid="{4F7A876A-7598-49CA-AFC8-8EDA2551E4A7}"/>
    </a:ext>
  </a:extLst>
</a:theme>
</file>

<file path=docProps/app.xml><?xml version="1.0" encoding="utf-8"?>
<Properties xmlns="http://schemas.openxmlformats.org/officeDocument/2006/extended-properties" xmlns:vt="http://schemas.openxmlformats.org/officeDocument/2006/docPropsVTypes">
  <TotalTime>348</TotalTime>
  <Words>283</Words>
  <Application>Microsoft Office PowerPoint</Application>
  <PresentationFormat>Произвольный</PresentationFormat>
  <Paragraphs>85</Paragraphs>
  <Slides>10</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10</vt:i4>
      </vt:variant>
    </vt:vector>
  </HeadingPairs>
  <TitlesOfParts>
    <vt:vector size="11" baseType="lpstr">
      <vt:lpstr>Parallax</vt:lpstr>
      <vt:lpstr>                         Іноземна мова  у сфері фізичної культури і спорту (іноземна мова у менеджменті спортивної діяльності)  Дисципліна вільного вибору для здобувачів вищої освіти    рівень вищої освіти: перший (бакалаврський) спеціальність:             017 Фізична культура і спорт спеціалізація:        МЕНЕДЖМЕНТ У СПОРТИВНІЙ ДІЯЛЬНОСТІ освітньо-професійна програма: Менеджмент у спортивній діяльності код дисципліни в освітньо-професійній програмі: ВК.МС 31   РОЗРОБНИКИ:  Доценко  Лариса Зіннатівна, старший викладач Лук’янець Тетяна Геннадіївна, кандидат філологічних наук, доцент Литвиненко Світлана Григорівна, старший викладач   </vt:lpstr>
      <vt:lpstr>ПЛАН ПРЕЗЕНТАЦІЇ</vt:lpstr>
      <vt:lpstr>English in the sphere of Physical Culture and sport  ДИСЦИПЛІНА ВІЛЬНОГО ВИБОРУ  </vt:lpstr>
      <vt:lpstr>          Abstract of the course  </vt:lpstr>
      <vt:lpstr>Фахові компетентності:</vt:lpstr>
      <vt:lpstr>Слайд 6</vt:lpstr>
      <vt:lpstr>  Очікуваний результат:</vt:lpstr>
      <vt:lpstr>                          English for sport managers The taught course is based on the fundamental textbooks:</vt:lpstr>
      <vt:lpstr>English in the sphere of Physical Culture and Sport Sport Managers</vt:lpstr>
      <vt:lpstr>Слайд 10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Sony</dc:creator>
  <cp:lastModifiedBy>виктор</cp:lastModifiedBy>
  <cp:revision>187</cp:revision>
  <dcterms:created xsi:type="dcterms:W3CDTF">2020-12-10T15:35:53Z</dcterms:created>
  <dcterms:modified xsi:type="dcterms:W3CDTF">2022-04-06T17:24:18Z</dcterms:modified>
</cp:coreProperties>
</file>