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3"/>
  </p:notesMasterIdLst>
  <p:sldIdLst>
    <p:sldId id="257" r:id="rId2"/>
    <p:sldId id="274" r:id="rId3"/>
    <p:sldId id="258" r:id="rId4"/>
    <p:sldId id="260" r:id="rId5"/>
    <p:sldId id="276" r:id="rId6"/>
    <p:sldId id="277" r:id="rId7"/>
    <p:sldId id="266" r:id="rId8"/>
    <p:sldId id="270" r:id="rId9"/>
    <p:sldId id="269" r:id="rId10"/>
    <p:sldId id="278" r:id="rId11"/>
    <p:sldId id="272" r:id="rId12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FB8C6396-95C6-43A1-A36C-A27E160C0C01}">
          <p14:sldIdLst>
            <p14:sldId id="257"/>
            <p14:sldId id="274"/>
            <p14:sldId id="258"/>
            <p14:sldId id="260"/>
            <p14:sldId id="276"/>
            <p14:sldId id="277"/>
            <p14:sldId id="266"/>
            <p14:sldId id="270"/>
            <p14:sldId id="269"/>
            <p14:sldId id="278"/>
            <p14:sldId id="272"/>
          </p14:sldIdLst>
        </p14:section>
        <p14:section name="Раздел без заголовка" id="{2B772F44-F83C-42C6-AC3B-12B40FB1BF38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333" autoAdjust="0"/>
  </p:normalViewPr>
  <p:slideViewPr>
    <p:cSldViewPr snapToGrid="0">
      <p:cViewPr varScale="1">
        <p:scale>
          <a:sx n="64" d="100"/>
          <a:sy n="64" d="100"/>
        </p:scale>
        <p:origin x="-9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FA0822-9E1C-4D67-B44A-EAF9197B9B2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6BEC10F-A214-4481-A9AD-26F4EA7ECFD9}">
      <dgm:prSet phldrT="[Текст]"/>
      <dgm:spPr/>
      <dgm:t>
        <a:bodyPr/>
        <a:lstStyle/>
        <a:p>
          <a:r>
            <a:rPr lang="en-GB" dirty="0" smtClean="0"/>
            <a:t>Career in Sport</a:t>
          </a:r>
          <a:endParaRPr lang="en-GB" dirty="0"/>
        </a:p>
      </dgm:t>
    </dgm:pt>
    <dgm:pt modelId="{6A6F359C-352E-4086-8C36-B86071153200}" type="parTrans" cxnId="{3CEFC384-369C-4E37-A0DE-AE3B9EBC5959}">
      <dgm:prSet/>
      <dgm:spPr/>
      <dgm:t>
        <a:bodyPr/>
        <a:lstStyle/>
        <a:p>
          <a:endParaRPr lang="en-GB"/>
        </a:p>
      </dgm:t>
    </dgm:pt>
    <dgm:pt modelId="{70929F37-7165-46A0-9939-5249C76D128C}" type="sibTrans" cxnId="{3CEFC384-369C-4E37-A0DE-AE3B9EBC5959}">
      <dgm:prSet/>
      <dgm:spPr/>
      <dgm:t>
        <a:bodyPr/>
        <a:lstStyle/>
        <a:p>
          <a:endParaRPr lang="en-GB"/>
        </a:p>
      </dgm:t>
    </dgm:pt>
    <dgm:pt modelId="{C0E9E41A-819F-4CF7-8E24-45C64D4D629E}">
      <dgm:prSet phldrT="[Текст]"/>
      <dgm:spPr/>
      <dgm:t>
        <a:bodyPr/>
        <a:lstStyle/>
        <a:p>
          <a:r>
            <a:rPr lang="en-US" dirty="0" smtClean="0"/>
            <a:t>Sport Categories</a:t>
          </a:r>
          <a:endParaRPr lang="en-GB" dirty="0"/>
        </a:p>
      </dgm:t>
    </dgm:pt>
    <dgm:pt modelId="{35CFDB5E-8416-47CB-BF0F-D48277E09627}" type="parTrans" cxnId="{9F7DCE80-C6B6-480C-BE7F-9E0DCC9BBDA7}">
      <dgm:prSet/>
      <dgm:spPr/>
      <dgm:t>
        <a:bodyPr/>
        <a:lstStyle/>
        <a:p>
          <a:endParaRPr lang="en-GB"/>
        </a:p>
      </dgm:t>
    </dgm:pt>
    <dgm:pt modelId="{903CEE20-6EC4-4E60-9461-0FE9FAFB5C55}" type="sibTrans" cxnId="{9F7DCE80-C6B6-480C-BE7F-9E0DCC9BBDA7}">
      <dgm:prSet/>
      <dgm:spPr/>
      <dgm:t>
        <a:bodyPr/>
        <a:lstStyle/>
        <a:p>
          <a:endParaRPr lang="en-GB"/>
        </a:p>
      </dgm:t>
    </dgm:pt>
    <dgm:pt modelId="{84021AFA-76E0-496C-8CAE-FEBBE1A0901F}">
      <dgm:prSet phldrT="[Текст]"/>
      <dgm:spPr/>
      <dgm:t>
        <a:bodyPr/>
        <a:lstStyle/>
        <a:p>
          <a:r>
            <a:rPr lang="en-US" dirty="0" smtClean="0"/>
            <a:t>Principles of Sport Training</a:t>
          </a:r>
          <a:endParaRPr lang="en-GB" dirty="0"/>
        </a:p>
      </dgm:t>
    </dgm:pt>
    <dgm:pt modelId="{C057AF82-2D34-4DD5-9AA9-5BB4B3B8232C}" type="parTrans" cxnId="{F85308F5-C1EF-41BA-B38C-DB79EDF83B17}">
      <dgm:prSet/>
      <dgm:spPr/>
      <dgm:t>
        <a:bodyPr/>
        <a:lstStyle/>
        <a:p>
          <a:endParaRPr lang="en-GB"/>
        </a:p>
      </dgm:t>
    </dgm:pt>
    <dgm:pt modelId="{DF0393C4-C9A0-4317-9482-6A0529FAB779}" type="sibTrans" cxnId="{F85308F5-C1EF-41BA-B38C-DB79EDF83B17}">
      <dgm:prSet/>
      <dgm:spPr/>
      <dgm:t>
        <a:bodyPr/>
        <a:lstStyle/>
        <a:p>
          <a:endParaRPr lang="en-GB"/>
        </a:p>
      </dgm:t>
    </dgm:pt>
    <dgm:pt modelId="{F5142A94-BBA5-4DFE-8AC6-A69D12B5F993}" type="pres">
      <dgm:prSet presAssocID="{C9FA0822-9E1C-4D67-B44A-EAF9197B9B2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0BC831A-F4E6-4196-8069-3214918E7650}" type="pres">
      <dgm:prSet presAssocID="{26BEC10F-A214-4481-A9AD-26F4EA7ECFD9}" presName="composite" presStyleCnt="0"/>
      <dgm:spPr/>
    </dgm:pt>
    <dgm:pt modelId="{649D8DB4-86BD-4560-A023-22C90ED18DF5}" type="pres">
      <dgm:prSet presAssocID="{26BEC10F-A214-4481-A9AD-26F4EA7ECFD9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B3D7043-3274-47DD-8AE4-9EE2E7FF2C85}" type="pres">
      <dgm:prSet presAssocID="{26BEC10F-A214-4481-A9AD-26F4EA7ECFD9}" presName="rect2" presStyleLbl="fgImgPlace1" presStyleIdx="0" presStyleCnt="3"/>
      <dgm:spPr/>
    </dgm:pt>
    <dgm:pt modelId="{7077506A-B98E-4529-9B12-39BE13C0AD39}" type="pres">
      <dgm:prSet presAssocID="{70929F37-7165-46A0-9939-5249C76D128C}" presName="sibTrans" presStyleCnt="0"/>
      <dgm:spPr/>
    </dgm:pt>
    <dgm:pt modelId="{512DF084-05B7-4D78-B97D-58214EFCB5ED}" type="pres">
      <dgm:prSet presAssocID="{C0E9E41A-819F-4CF7-8E24-45C64D4D629E}" presName="composite" presStyleCnt="0"/>
      <dgm:spPr/>
    </dgm:pt>
    <dgm:pt modelId="{8A2D4FB6-7E9C-4B0D-8120-1ABD76E4D01B}" type="pres">
      <dgm:prSet presAssocID="{C0E9E41A-819F-4CF7-8E24-45C64D4D629E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EE503FD-261C-451C-88F1-501D124AEBD1}" type="pres">
      <dgm:prSet presAssocID="{C0E9E41A-819F-4CF7-8E24-45C64D4D629E}" presName="rect2" presStyleLbl="fgImgPlace1" presStyleIdx="1" presStyleCnt="3"/>
      <dgm:spPr/>
    </dgm:pt>
    <dgm:pt modelId="{A33233D3-4077-4213-9880-FDF26057EDED}" type="pres">
      <dgm:prSet presAssocID="{903CEE20-6EC4-4E60-9461-0FE9FAFB5C55}" presName="sibTrans" presStyleCnt="0"/>
      <dgm:spPr/>
    </dgm:pt>
    <dgm:pt modelId="{9FF8CDF6-0099-4CF7-B74D-FDA9341842D6}" type="pres">
      <dgm:prSet presAssocID="{84021AFA-76E0-496C-8CAE-FEBBE1A0901F}" presName="composite" presStyleCnt="0"/>
      <dgm:spPr/>
    </dgm:pt>
    <dgm:pt modelId="{45CC1DD4-935D-4589-9BDF-BF5F92DB1074}" type="pres">
      <dgm:prSet presAssocID="{84021AFA-76E0-496C-8CAE-FEBBE1A0901F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E02731-4199-47B1-A39F-1257E34205F5}" type="pres">
      <dgm:prSet presAssocID="{84021AFA-76E0-496C-8CAE-FEBBE1A0901F}" presName="rect2" presStyleLbl="fgImgPlace1" presStyleIdx="2" presStyleCnt="3"/>
      <dgm:spPr/>
    </dgm:pt>
  </dgm:ptLst>
  <dgm:cxnLst>
    <dgm:cxn modelId="{9F7DCE80-C6B6-480C-BE7F-9E0DCC9BBDA7}" srcId="{C9FA0822-9E1C-4D67-B44A-EAF9197B9B22}" destId="{C0E9E41A-819F-4CF7-8E24-45C64D4D629E}" srcOrd="1" destOrd="0" parTransId="{35CFDB5E-8416-47CB-BF0F-D48277E09627}" sibTransId="{903CEE20-6EC4-4E60-9461-0FE9FAFB5C55}"/>
    <dgm:cxn modelId="{3CEFC384-369C-4E37-A0DE-AE3B9EBC5959}" srcId="{C9FA0822-9E1C-4D67-B44A-EAF9197B9B22}" destId="{26BEC10F-A214-4481-A9AD-26F4EA7ECFD9}" srcOrd="0" destOrd="0" parTransId="{6A6F359C-352E-4086-8C36-B86071153200}" sibTransId="{70929F37-7165-46A0-9939-5249C76D128C}"/>
    <dgm:cxn modelId="{3A76EE43-4A90-43AB-93BE-B01243098196}" type="presOf" srcId="{C9FA0822-9E1C-4D67-B44A-EAF9197B9B22}" destId="{F5142A94-BBA5-4DFE-8AC6-A69D12B5F993}" srcOrd="0" destOrd="0" presId="urn:microsoft.com/office/officeart/2008/layout/PictureStrips"/>
    <dgm:cxn modelId="{F85308F5-C1EF-41BA-B38C-DB79EDF83B17}" srcId="{C9FA0822-9E1C-4D67-B44A-EAF9197B9B22}" destId="{84021AFA-76E0-496C-8CAE-FEBBE1A0901F}" srcOrd="2" destOrd="0" parTransId="{C057AF82-2D34-4DD5-9AA9-5BB4B3B8232C}" sibTransId="{DF0393C4-C9A0-4317-9482-6A0529FAB779}"/>
    <dgm:cxn modelId="{89DF76FC-B300-4549-8E0D-469776A90E43}" type="presOf" srcId="{26BEC10F-A214-4481-A9AD-26F4EA7ECFD9}" destId="{649D8DB4-86BD-4560-A023-22C90ED18DF5}" srcOrd="0" destOrd="0" presId="urn:microsoft.com/office/officeart/2008/layout/PictureStrips"/>
    <dgm:cxn modelId="{62178B96-F821-4247-BBB0-B9EA62AF53A6}" type="presOf" srcId="{C0E9E41A-819F-4CF7-8E24-45C64D4D629E}" destId="{8A2D4FB6-7E9C-4B0D-8120-1ABD76E4D01B}" srcOrd="0" destOrd="0" presId="urn:microsoft.com/office/officeart/2008/layout/PictureStrips"/>
    <dgm:cxn modelId="{07B917BF-4B92-48B4-BB05-406202C7D02A}" type="presOf" srcId="{84021AFA-76E0-496C-8CAE-FEBBE1A0901F}" destId="{45CC1DD4-935D-4589-9BDF-BF5F92DB1074}" srcOrd="0" destOrd="0" presId="urn:microsoft.com/office/officeart/2008/layout/PictureStrips"/>
    <dgm:cxn modelId="{BE553A4D-B17C-4B52-B73C-6839A4ACA13B}" type="presParOf" srcId="{F5142A94-BBA5-4DFE-8AC6-A69D12B5F993}" destId="{70BC831A-F4E6-4196-8069-3214918E7650}" srcOrd="0" destOrd="0" presId="urn:microsoft.com/office/officeart/2008/layout/PictureStrips"/>
    <dgm:cxn modelId="{551FD07D-AA5B-496A-95F9-D1F66FB2721E}" type="presParOf" srcId="{70BC831A-F4E6-4196-8069-3214918E7650}" destId="{649D8DB4-86BD-4560-A023-22C90ED18DF5}" srcOrd="0" destOrd="0" presId="urn:microsoft.com/office/officeart/2008/layout/PictureStrips"/>
    <dgm:cxn modelId="{3520E154-A16F-43C1-B90E-F6F5F9E5C028}" type="presParOf" srcId="{70BC831A-F4E6-4196-8069-3214918E7650}" destId="{8B3D7043-3274-47DD-8AE4-9EE2E7FF2C85}" srcOrd="1" destOrd="0" presId="urn:microsoft.com/office/officeart/2008/layout/PictureStrips"/>
    <dgm:cxn modelId="{009CD115-F8B6-46F4-A238-F6722978774B}" type="presParOf" srcId="{F5142A94-BBA5-4DFE-8AC6-A69D12B5F993}" destId="{7077506A-B98E-4529-9B12-39BE13C0AD39}" srcOrd="1" destOrd="0" presId="urn:microsoft.com/office/officeart/2008/layout/PictureStrips"/>
    <dgm:cxn modelId="{A587136F-BF19-4265-928A-DD29CFB48C05}" type="presParOf" srcId="{F5142A94-BBA5-4DFE-8AC6-A69D12B5F993}" destId="{512DF084-05B7-4D78-B97D-58214EFCB5ED}" srcOrd="2" destOrd="0" presId="urn:microsoft.com/office/officeart/2008/layout/PictureStrips"/>
    <dgm:cxn modelId="{C9DC6E1E-87F6-42BD-9EB7-68B0C71EA1F3}" type="presParOf" srcId="{512DF084-05B7-4D78-B97D-58214EFCB5ED}" destId="{8A2D4FB6-7E9C-4B0D-8120-1ABD76E4D01B}" srcOrd="0" destOrd="0" presId="urn:microsoft.com/office/officeart/2008/layout/PictureStrips"/>
    <dgm:cxn modelId="{C2366040-304A-4E3A-91B8-182657D326B1}" type="presParOf" srcId="{512DF084-05B7-4D78-B97D-58214EFCB5ED}" destId="{3EE503FD-261C-451C-88F1-501D124AEBD1}" srcOrd="1" destOrd="0" presId="urn:microsoft.com/office/officeart/2008/layout/PictureStrips"/>
    <dgm:cxn modelId="{4096DE84-D63B-4773-8647-35C5FF905FD2}" type="presParOf" srcId="{F5142A94-BBA5-4DFE-8AC6-A69D12B5F993}" destId="{A33233D3-4077-4213-9880-FDF26057EDED}" srcOrd="3" destOrd="0" presId="urn:microsoft.com/office/officeart/2008/layout/PictureStrips"/>
    <dgm:cxn modelId="{6532C4B4-1B47-42AD-A992-2527BE40CAE9}" type="presParOf" srcId="{F5142A94-BBA5-4DFE-8AC6-A69D12B5F993}" destId="{9FF8CDF6-0099-4CF7-B74D-FDA9341842D6}" srcOrd="4" destOrd="0" presId="urn:microsoft.com/office/officeart/2008/layout/PictureStrips"/>
    <dgm:cxn modelId="{5680E2A7-D4C8-48F4-BDB7-0944E29C659E}" type="presParOf" srcId="{9FF8CDF6-0099-4CF7-B74D-FDA9341842D6}" destId="{45CC1DD4-935D-4589-9BDF-BF5F92DB1074}" srcOrd="0" destOrd="0" presId="urn:microsoft.com/office/officeart/2008/layout/PictureStrips"/>
    <dgm:cxn modelId="{D5195197-5688-4831-BC4A-AD438EB16C75}" type="presParOf" srcId="{9FF8CDF6-0099-4CF7-B74D-FDA9341842D6}" destId="{87E02731-4199-47B1-A39F-1257E34205F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C0EAEE-D1A1-4387-AEC4-25BD03850D12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511C9E67-6BAC-4AA6-AD67-1DDA8CF3FAB6}">
      <dgm:prSet phldrT="[Текст]"/>
      <dgm:spPr/>
      <dgm:t>
        <a:bodyPr/>
        <a:lstStyle/>
        <a:p>
          <a:r>
            <a:rPr lang="en-GB" dirty="0" smtClean="0"/>
            <a:t>human body works</a:t>
          </a:r>
          <a:endParaRPr lang="en-GB" dirty="0"/>
        </a:p>
      </dgm:t>
    </dgm:pt>
    <dgm:pt modelId="{4E7BABD8-D2AF-4371-ADD6-78E4FD08C4B3}" type="parTrans" cxnId="{3672B6CF-8372-4B37-831B-704ABCD0DC24}">
      <dgm:prSet/>
      <dgm:spPr/>
      <dgm:t>
        <a:bodyPr/>
        <a:lstStyle/>
        <a:p>
          <a:endParaRPr lang="en-GB"/>
        </a:p>
      </dgm:t>
    </dgm:pt>
    <dgm:pt modelId="{F49057E2-550B-48ED-9494-61E9E4EA19D5}" type="sibTrans" cxnId="{3672B6CF-8372-4B37-831B-704ABCD0DC24}">
      <dgm:prSet/>
      <dgm:spPr/>
      <dgm:t>
        <a:bodyPr/>
        <a:lstStyle/>
        <a:p>
          <a:endParaRPr lang="en-GB"/>
        </a:p>
      </dgm:t>
    </dgm:pt>
    <dgm:pt modelId="{26DB1A56-5EA7-429D-8B62-E6B25D3F0733}">
      <dgm:prSet phldrT="[Текст]"/>
      <dgm:spPr/>
      <dgm:t>
        <a:bodyPr/>
        <a:lstStyle/>
        <a:p>
          <a:r>
            <a:rPr lang="en-US" dirty="0" smtClean="0"/>
            <a:t>coaches should work</a:t>
          </a:r>
          <a:endParaRPr lang="en-GB" dirty="0"/>
        </a:p>
      </dgm:t>
    </dgm:pt>
    <dgm:pt modelId="{78D3EC36-949A-4876-B3C7-C769025ADE15}" type="parTrans" cxnId="{156F9BD7-69B4-4007-A79A-A5AD7A4DAD25}">
      <dgm:prSet/>
      <dgm:spPr/>
      <dgm:t>
        <a:bodyPr/>
        <a:lstStyle/>
        <a:p>
          <a:endParaRPr lang="en-GB"/>
        </a:p>
      </dgm:t>
    </dgm:pt>
    <dgm:pt modelId="{EB2B6332-711E-4859-A792-C622B03289EE}" type="sibTrans" cxnId="{156F9BD7-69B4-4007-A79A-A5AD7A4DAD25}">
      <dgm:prSet/>
      <dgm:spPr/>
      <dgm:t>
        <a:bodyPr/>
        <a:lstStyle/>
        <a:p>
          <a:endParaRPr lang="en-GB"/>
        </a:p>
      </dgm:t>
    </dgm:pt>
    <dgm:pt modelId="{4586CF00-F1B2-4CB0-B8F5-AD31EA4B3CB2}">
      <dgm:prSet phldrT="[Текст]"/>
      <dgm:spPr/>
      <dgm:t>
        <a:bodyPr/>
        <a:lstStyle/>
        <a:p>
          <a:r>
            <a:rPr lang="en-GB" dirty="0" smtClean="0"/>
            <a:t>coach is different from athlete </a:t>
          </a:r>
          <a:endParaRPr lang="en-GB" dirty="0"/>
        </a:p>
      </dgm:t>
    </dgm:pt>
    <dgm:pt modelId="{DC2FC608-BF83-4862-B18D-BCF559DF0A44}" type="parTrans" cxnId="{43388EB7-CB9D-4374-B371-12C40E93D45A}">
      <dgm:prSet/>
      <dgm:spPr/>
      <dgm:t>
        <a:bodyPr/>
        <a:lstStyle/>
        <a:p>
          <a:endParaRPr lang="en-GB"/>
        </a:p>
      </dgm:t>
    </dgm:pt>
    <dgm:pt modelId="{213B50EB-2889-476A-B1E7-83809C51D875}" type="sibTrans" cxnId="{43388EB7-CB9D-4374-B371-12C40E93D45A}">
      <dgm:prSet/>
      <dgm:spPr/>
      <dgm:t>
        <a:bodyPr/>
        <a:lstStyle/>
        <a:p>
          <a:endParaRPr lang="en-GB"/>
        </a:p>
      </dgm:t>
    </dgm:pt>
    <dgm:pt modelId="{789E1916-B26A-4807-A9EB-87D341437BBB}" type="pres">
      <dgm:prSet presAssocID="{04C0EAEE-D1A1-4387-AEC4-25BD03850D12}" presName="linearFlow" presStyleCnt="0">
        <dgm:presLayoutVars>
          <dgm:dir/>
          <dgm:resizeHandles val="exact"/>
        </dgm:presLayoutVars>
      </dgm:prSet>
      <dgm:spPr/>
    </dgm:pt>
    <dgm:pt modelId="{4D5F5477-B15A-45CF-A09F-D494B6D58470}" type="pres">
      <dgm:prSet presAssocID="{511C9E67-6BAC-4AA6-AD67-1DDA8CF3FAB6}" presName="composite" presStyleCnt="0"/>
      <dgm:spPr/>
    </dgm:pt>
    <dgm:pt modelId="{2144A081-8987-480D-B1F8-EF84CC458B2D}" type="pres">
      <dgm:prSet presAssocID="{511C9E67-6BAC-4AA6-AD67-1DDA8CF3FAB6}" presName="imgShp" presStyleLbl="fgImgPlace1" presStyleIdx="0" presStyleCnt="3"/>
      <dgm:spPr/>
    </dgm:pt>
    <dgm:pt modelId="{50A38E59-DC95-41E1-BD16-80880F4679EC}" type="pres">
      <dgm:prSet presAssocID="{511C9E67-6BAC-4AA6-AD67-1DDA8CF3FAB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081B82-3DD8-41AA-BB6B-46076190A15C}" type="pres">
      <dgm:prSet presAssocID="{F49057E2-550B-48ED-9494-61E9E4EA19D5}" presName="spacing" presStyleCnt="0"/>
      <dgm:spPr/>
    </dgm:pt>
    <dgm:pt modelId="{D63C84FD-C5FA-4658-9A31-8F329898A36A}" type="pres">
      <dgm:prSet presAssocID="{26DB1A56-5EA7-429D-8B62-E6B25D3F0733}" presName="composite" presStyleCnt="0"/>
      <dgm:spPr/>
    </dgm:pt>
    <dgm:pt modelId="{085DC6A5-F4CF-46F4-8B7C-2D4E58805D52}" type="pres">
      <dgm:prSet presAssocID="{26DB1A56-5EA7-429D-8B62-E6B25D3F0733}" presName="imgShp" presStyleLbl="fgImgPlace1" presStyleIdx="1" presStyleCnt="3"/>
      <dgm:spPr/>
    </dgm:pt>
    <dgm:pt modelId="{CE23EEFD-F5BD-4F59-ACCD-8123B0B6E1F3}" type="pres">
      <dgm:prSet presAssocID="{26DB1A56-5EA7-429D-8B62-E6B25D3F073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C6434E0-9D8E-4A2D-BE32-FEDA23888979}" type="pres">
      <dgm:prSet presAssocID="{EB2B6332-711E-4859-A792-C622B03289EE}" presName="spacing" presStyleCnt="0"/>
      <dgm:spPr/>
    </dgm:pt>
    <dgm:pt modelId="{1E00C04C-132D-45E7-8E42-77703955E86E}" type="pres">
      <dgm:prSet presAssocID="{4586CF00-F1B2-4CB0-B8F5-AD31EA4B3CB2}" presName="composite" presStyleCnt="0"/>
      <dgm:spPr/>
    </dgm:pt>
    <dgm:pt modelId="{5D2A6BAA-6572-4BBD-BB61-8EA2493CBA0B}" type="pres">
      <dgm:prSet presAssocID="{4586CF00-F1B2-4CB0-B8F5-AD31EA4B3CB2}" presName="imgShp" presStyleLbl="fgImgPlace1" presStyleIdx="2" presStyleCnt="3"/>
      <dgm:spPr/>
    </dgm:pt>
    <dgm:pt modelId="{9BCFE7C5-6F35-40DD-9755-93BDFDA4FBC2}" type="pres">
      <dgm:prSet presAssocID="{4586CF00-F1B2-4CB0-B8F5-AD31EA4B3CB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E2AD912-FFC7-43E2-8D85-C6F23C62515B}" type="presOf" srcId="{04C0EAEE-D1A1-4387-AEC4-25BD03850D12}" destId="{789E1916-B26A-4807-A9EB-87D341437BBB}" srcOrd="0" destOrd="0" presId="urn:microsoft.com/office/officeart/2005/8/layout/vList3#1"/>
    <dgm:cxn modelId="{43388EB7-CB9D-4374-B371-12C40E93D45A}" srcId="{04C0EAEE-D1A1-4387-AEC4-25BD03850D12}" destId="{4586CF00-F1B2-4CB0-B8F5-AD31EA4B3CB2}" srcOrd="2" destOrd="0" parTransId="{DC2FC608-BF83-4862-B18D-BCF559DF0A44}" sibTransId="{213B50EB-2889-476A-B1E7-83809C51D875}"/>
    <dgm:cxn modelId="{3306DC1B-91B1-4309-A925-5ABB5A6AB16C}" type="presOf" srcId="{511C9E67-6BAC-4AA6-AD67-1DDA8CF3FAB6}" destId="{50A38E59-DC95-41E1-BD16-80880F4679EC}" srcOrd="0" destOrd="0" presId="urn:microsoft.com/office/officeart/2005/8/layout/vList3#1"/>
    <dgm:cxn modelId="{DC211603-905C-4277-B1A1-AFEBA94B515E}" type="presOf" srcId="{4586CF00-F1B2-4CB0-B8F5-AD31EA4B3CB2}" destId="{9BCFE7C5-6F35-40DD-9755-93BDFDA4FBC2}" srcOrd="0" destOrd="0" presId="urn:microsoft.com/office/officeart/2005/8/layout/vList3#1"/>
    <dgm:cxn modelId="{156F9BD7-69B4-4007-A79A-A5AD7A4DAD25}" srcId="{04C0EAEE-D1A1-4387-AEC4-25BD03850D12}" destId="{26DB1A56-5EA7-429D-8B62-E6B25D3F0733}" srcOrd="1" destOrd="0" parTransId="{78D3EC36-949A-4876-B3C7-C769025ADE15}" sibTransId="{EB2B6332-711E-4859-A792-C622B03289EE}"/>
    <dgm:cxn modelId="{3672B6CF-8372-4B37-831B-704ABCD0DC24}" srcId="{04C0EAEE-D1A1-4387-AEC4-25BD03850D12}" destId="{511C9E67-6BAC-4AA6-AD67-1DDA8CF3FAB6}" srcOrd="0" destOrd="0" parTransId="{4E7BABD8-D2AF-4371-ADD6-78E4FD08C4B3}" sibTransId="{F49057E2-550B-48ED-9494-61E9E4EA19D5}"/>
    <dgm:cxn modelId="{E2EBF791-A69E-4BA8-B801-E3D10516402A}" type="presOf" srcId="{26DB1A56-5EA7-429D-8B62-E6B25D3F0733}" destId="{CE23EEFD-F5BD-4F59-ACCD-8123B0B6E1F3}" srcOrd="0" destOrd="0" presId="urn:microsoft.com/office/officeart/2005/8/layout/vList3#1"/>
    <dgm:cxn modelId="{76F29CE8-143C-4EA3-AC39-B230CF3E8692}" type="presParOf" srcId="{789E1916-B26A-4807-A9EB-87D341437BBB}" destId="{4D5F5477-B15A-45CF-A09F-D494B6D58470}" srcOrd="0" destOrd="0" presId="urn:microsoft.com/office/officeart/2005/8/layout/vList3#1"/>
    <dgm:cxn modelId="{35427ACF-5298-4663-9DC6-B4096B59F129}" type="presParOf" srcId="{4D5F5477-B15A-45CF-A09F-D494B6D58470}" destId="{2144A081-8987-480D-B1F8-EF84CC458B2D}" srcOrd="0" destOrd="0" presId="urn:microsoft.com/office/officeart/2005/8/layout/vList3#1"/>
    <dgm:cxn modelId="{A0BA607A-396A-4EF5-9426-79E81376E87E}" type="presParOf" srcId="{4D5F5477-B15A-45CF-A09F-D494B6D58470}" destId="{50A38E59-DC95-41E1-BD16-80880F4679EC}" srcOrd="1" destOrd="0" presId="urn:microsoft.com/office/officeart/2005/8/layout/vList3#1"/>
    <dgm:cxn modelId="{A882C350-1A76-413F-878C-A0C3EE6A898B}" type="presParOf" srcId="{789E1916-B26A-4807-A9EB-87D341437BBB}" destId="{47081B82-3DD8-41AA-BB6B-46076190A15C}" srcOrd="1" destOrd="0" presId="urn:microsoft.com/office/officeart/2005/8/layout/vList3#1"/>
    <dgm:cxn modelId="{F394CE11-20A5-49B1-BF2A-3FB02C8558DB}" type="presParOf" srcId="{789E1916-B26A-4807-A9EB-87D341437BBB}" destId="{D63C84FD-C5FA-4658-9A31-8F329898A36A}" srcOrd="2" destOrd="0" presId="urn:microsoft.com/office/officeart/2005/8/layout/vList3#1"/>
    <dgm:cxn modelId="{6EE6D8D9-B0E7-4A3A-9E44-8BAEA00AAA05}" type="presParOf" srcId="{D63C84FD-C5FA-4658-9A31-8F329898A36A}" destId="{085DC6A5-F4CF-46F4-8B7C-2D4E58805D52}" srcOrd="0" destOrd="0" presId="urn:microsoft.com/office/officeart/2005/8/layout/vList3#1"/>
    <dgm:cxn modelId="{8153DB9D-6C17-4C44-A6E0-DF74667F4F98}" type="presParOf" srcId="{D63C84FD-C5FA-4658-9A31-8F329898A36A}" destId="{CE23EEFD-F5BD-4F59-ACCD-8123B0B6E1F3}" srcOrd="1" destOrd="0" presId="urn:microsoft.com/office/officeart/2005/8/layout/vList3#1"/>
    <dgm:cxn modelId="{AA1009B5-FA5C-4583-BEB8-B80069839258}" type="presParOf" srcId="{789E1916-B26A-4807-A9EB-87D341437BBB}" destId="{1C6434E0-9D8E-4A2D-BE32-FEDA23888979}" srcOrd="3" destOrd="0" presId="urn:microsoft.com/office/officeart/2005/8/layout/vList3#1"/>
    <dgm:cxn modelId="{1EE8143D-0E4D-4AFE-B111-D63DD8F9F186}" type="presParOf" srcId="{789E1916-B26A-4807-A9EB-87D341437BBB}" destId="{1E00C04C-132D-45E7-8E42-77703955E86E}" srcOrd="4" destOrd="0" presId="urn:microsoft.com/office/officeart/2005/8/layout/vList3#1"/>
    <dgm:cxn modelId="{D1EFD1B7-3BE0-4E5B-B6DE-E30440369836}" type="presParOf" srcId="{1E00C04C-132D-45E7-8E42-77703955E86E}" destId="{5D2A6BAA-6572-4BBD-BB61-8EA2493CBA0B}" srcOrd="0" destOrd="0" presId="urn:microsoft.com/office/officeart/2005/8/layout/vList3#1"/>
    <dgm:cxn modelId="{03C14AAC-9003-4699-8DD4-6B83AC7F1AC4}" type="presParOf" srcId="{1E00C04C-132D-45E7-8E42-77703955E86E}" destId="{9BCFE7C5-6F35-40DD-9755-93BDFDA4FBC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11300D-DF50-40F8-A670-D480F2C5DA4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D6207B-DDC2-4FC7-B48C-C0E6B064BB9A}">
      <dgm:prSet phldrT="[Текст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Meetings</a:t>
          </a:r>
          <a:r>
            <a: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Greetings and Introductions</a:t>
          </a:r>
          <a:endParaRPr lang="en-GB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D403D6-5DDF-40B8-8598-78A40AFA61C8}" type="parTrans" cxnId="{EABC2E7B-0E42-410E-BE13-0B51C1B37F65}">
      <dgm:prSet/>
      <dgm:spPr/>
      <dgm:t>
        <a:bodyPr/>
        <a:lstStyle/>
        <a:p>
          <a:endParaRPr lang="en-GB"/>
        </a:p>
      </dgm:t>
    </dgm:pt>
    <dgm:pt modelId="{1EA467D7-AEFB-425F-BB68-02D17FC2CA8E}" type="sibTrans" cxnId="{EABC2E7B-0E42-410E-BE13-0B51C1B37F65}">
      <dgm:prSet/>
      <dgm:spPr/>
      <dgm:t>
        <a:bodyPr/>
        <a:lstStyle/>
        <a:p>
          <a:endParaRPr lang="en-GB"/>
        </a:p>
      </dgm:t>
    </dgm:pt>
    <dgm:pt modelId="{14F8D24E-B8D9-40F1-90AD-254CBB3C77CA}">
      <dgm:prSet phldrT="[Текст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Appointment, Accepting, Refusing</a:t>
          </a:r>
          <a:endParaRPr lang="en-GB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28E41A-0101-4CB6-AB32-14A03743C037}" type="parTrans" cxnId="{9541B37B-192A-422D-898B-30D12C3AA179}">
      <dgm:prSet/>
      <dgm:spPr/>
      <dgm:t>
        <a:bodyPr/>
        <a:lstStyle/>
        <a:p>
          <a:endParaRPr lang="en-GB"/>
        </a:p>
      </dgm:t>
    </dgm:pt>
    <dgm:pt modelId="{1D6B6F52-8D38-4F00-9BC6-3E20A5EBC7BE}" type="sibTrans" cxnId="{9541B37B-192A-422D-898B-30D12C3AA179}">
      <dgm:prSet/>
      <dgm:spPr/>
      <dgm:t>
        <a:bodyPr/>
        <a:lstStyle/>
        <a:p>
          <a:endParaRPr lang="en-GB"/>
        </a:p>
      </dgm:t>
    </dgm:pt>
    <dgm:pt modelId="{5D250B28-3014-4935-964D-035C4D0C8222}">
      <dgm:prSet phldrT="[Текст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Agreeing and Disagreeing</a:t>
          </a:r>
          <a:endParaRPr lang="en-GB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CC082-9AEC-447A-8866-9007C32A1C13}" type="parTrans" cxnId="{666D4384-4477-49FD-819C-988B89C98FE9}">
      <dgm:prSet/>
      <dgm:spPr/>
      <dgm:t>
        <a:bodyPr/>
        <a:lstStyle/>
        <a:p>
          <a:endParaRPr lang="en-GB"/>
        </a:p>
      </dgm:t>
    </dgm:pt>
    <dgm:pt modelId="{ACD13F51-F8B7-41B5-AEB6-F062FEB852F9}" type="sibTrans" cxnId="{666D4384-4477-49FD-819C-988B89C98FE9}">
      <dgm:prSet/>
      <dgm:spPr/>
      <dgm:t>
        <a:bodyPr/>
        <a:lstStyle/>
        <a:p>
          <a:endParaRPr lang="en-GB"/>
        </a:p>
      </dgm:t>
    </dgm:pt>
    <dgm:pt modelId="{CFC0419A-0945-4B8C-8074-83C0863662F5}">
      <dgm:prSet phldrT="[Текст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Expressing an opinion</a:t>
          </a:r>
          <a:endParaRPr lang="en-GB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384BF1-C87D-4659-A428-1D080F13DA68}" type="parTrans" cxnId="{9B6B1765-F89A-447C-937E-66895F3DE18D}">
      <dgm:prSet/>
      <dgm:spPr/>
      <dgm:t>
        <a:bodyPr/>
        <a:lstStyle/>
        <a:p>
          <a:endParaRPr lang="en-GB"/>
        </a:p>
      </dgm:t>
    </dgm:pt>
    <dgm:pt modelId="{B8347224-AC85-4947-BC55-69000F284A70}" type="sibTrans" cxnId="{9B6B1765-F89A-447C-937E-66895F3DE18D}">
      <dgm:prSet/>
      <dgm:spPr/>
      <dgm:t>
        <a:bodyPr/>
        <a:lstStyle/>
        <a:p>
          <a:endParaRPr lang="en-GB"/>
        </a:p>
      </dgm:t>
    </dgm:pt>
    <dgm:pt modelId="{4D3F4D67-8901-425B-B4C0-EFF860D02320}">
      <dgm:prSet phldrT="[Текст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Expressing Concern and Reassurance</a:t>
          </a:r>
          <a:endParaRPr lang="en-GB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B49BDB-8182-400B-AB0F-DA6D43384198}" type="parTrans" cxnId="{86923CD7-51E0-4E00-A874-13BAF0A6F0B1}">
      <dgm:prSet/>
      <dgm:spPr/>
      <dgm:t>
        <a:bodyPr/>
        <a:lstStyle/>
        <a:p>
          <a:endParaRPr lang="en-GB"/>
        </a:p>
      </dgm:t>
    </dgm:pt>
    <dgm:pt modelId="{C0F804EB-1078-402A-A96B-1427F46AB414}" type="sibTrans" cxnId="{86923CD7-51E0-4E00-A874-13BAF0A6F0B1}">
      <dgm:prSet/>
      <dgm:spPr/>
      <dgm:t>
        <a:bodyPr/>
        <a:lstStyle/>
        <a:p>
          <a:endParaRPr lang="en-GB"/>
        </a:p>
      </dgm:t>
    </dgm:pt>
    <dgm:pt modelId="{62849EB8-4BBA-42BD-BC08-D59BFB984830}" type="pres">
      <dgm:prSet presAssocID="{6511300D-DF50-40F8-A670-D480F2C5DA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58E2DC-EB2C-4C5D-9BBD-9DF6DEE7EFA5}" type="pres">
      <dgm:prSet presAssocID="{6511300D-DF50-40F8-A670-D480F2C5DA41}" presName="cycle" presStyleCnt="0"/>
      <dgm:spPr/>
    </dgm:pt>
    <dgm:pt modelId="{C2178464-82FB-4AAE-8A31-CCAF31D7B978}" type="pres">
      <dgm:prSet presAssocID="{6BD6207B-DDC2-4FC7-B48C-C0E6B064BB9A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5F90070-D6D1-41F7-B31E-C116D3EAFBF3}" type="pres">
      <dgm:prSet presAssocID="{1EA467D7-AEFB-425F-BB68-02D17FC2CA8E}" presName="sibTransFirstNode" presStyleLbl="bgShp" presStyleIdx="0" presStyleCnt="1"/>
      <dgm:spPr/>
      <dgm:t>
        <a:bodyPr/>
        <a:lstStyle/>
        <a:p>
          <a:endParaRPr lang="en-GB"/>
        </a:p>
      </dgm:t>
    </dgm:pt>
    <dgm:pt modelId="{C446D2A2-A3BE-43C6-B0E6-EF348E8503F0}" type="pres">
      <dgm:prSet presAssocID="{14F8D24E-B8D9-40F1-90AD-254CBB3C77CA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68F483-9C0C-4739-A559-1A3075884646}" type="pres">
      <dgm:prSet presAssocID="{5D250B28-3014-4935-964D-035C4D0C8222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24CACE8-CFD5-4B73-A5CC-D2C9A0FFFFD2}" type="pres">
      <dgm:prSet presAssocID="{CFC0419A-0945-4B8C-8074-83C0863662F5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591A1E-DB2C-4DF7-A206-BA93691113F4}" type="pres">
      <dgm:prSet presAssocID="{4D3F4D67-8901-425B-B4C0-EFF860D02320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2A9442E-A19E-43EF-B9CA-C93E15BE040C}" type="presOf" srcId="{1EA467D7-AEFB-425F-BB68-02D17FC2CA8E}" destId="{45F90070-D6D1-41F7-B31E-C116D3EAFBF3}" srcOrd="0" destOrd="0" presId="urn:microsoft.com/office/officeart/2005/8/layout/cycle3"/>
    <dgm:cxn modelId="{9541B37B-192A-422D-898B-30D12C3AA179}" srcId="{6511300D-DF50-40F8-A670-D480F2C5DA41}" destId="{14F8D24E-B8D9-40F1-90AD-254CBB3C77CA}" srcOrd="1" destOrd="0" parTransId="{6628E41A-0101-4CB6-AB32-14A03743C037}" sibTransId="{1D6B6F52-8D38-4F00-9BC6-3E20A5EBC7BE}"/>
    <dgm:cxn modelId="{9B6B1765-F89A-447C-937E-66895F3DE18D}" srcId="{6511300D-DF50-40F8-A670-D480F2C5DA41}" destId="{CFC0419A-0945-4B8C-8074-83C0863662F5}" srcOrd="3" destOrd="0" parTransId="{57384BF1-C87D-4659-A428-1D080F13DA68}" sibTransId="{B8347224-AC85-4947-BC55-69000F284A70}"/>
    <dgm:cxn modelId="{3DB6996A-06CF-42D4-8416-4F36324197B8}" type="presOf" srcId="{6511300D-DF50-40F8-A670-D480F2C5DA41}" destId="{62849EB8-4BBA-42BD-BC08-D59BFB984830}" srcOrd="0" destOrd="0" presId="urn:microsoft.com/office/officeart/2005/8/layout/cycle3"/>
    <dgm:cxn modelId="{C2D47B9B-1244-4EBF-8C53-F2C6951C5954}" type="presOf" srcId="{4D3F4D67-8901-425B-B4C0-EFF860D02320}" destId="{E1591A1E-DB2C-4DF7-A206-BA93691113F4}" srcOrd="0" destOrd="0" presId="urn:microsoft.com/office/officeart/2005/8/layout/cycle3"/>
    <dgm:cxn modelId="{0BF515E7-5B94-4101-AAD9-4DA7CCD24A63}" type="presOf" srcId="{CFC0419A-0945-4B8C-8074-83C0863662F5}" destId="{124CACE8-CFD5-4B73-A5CC-D2C9A0FFFFD2}" srcOrd="0" destOrd="0" presId="urn:microsoft.com/office/officeart/2005/8/layout/cycle3"/>
    <dgm:cxn modelId="{6EADA6BB-9959-4B1B-93BB-7970F01F546D}" type="presOf" srcId="{5D250B28-3014-4935-964D-035C4D0C8222}" destId="{8168F483-9C0C-4739-A559-1A3075884646}" srcOrd="0" destOrd="0" presId="urn:microsoft.com/office/officeart/2005/8/layout/cycle3"/>
    <dgm:cxn modelId="{EABC2E7B-0E42-410E-BE13-0B51C1B37F65}" srcId="{6511300D-DF50-40F8-A670-D480F2C5DA41}" destId="{6BD6207B-DDC2-4FC7-B48C-C0E6B064BB9A}" srcOrd="0" destOrd="0" parTransId="{70D403D6-5DDF-40B8-8598-78A40AFA61C8}" sibTransId="{1EA467D7-AEFB-425F-BB68-02D17FC2CA8E}"/>
    <dgm:cxn modelId="{73170ECA-B7B9-4678-AF2F-E930686DD570}" type="presOf" srcId="{6BD6207B-DDC2-4FC7-B48C-C0E6B064BB9A}" destId="{C2178464-82FB-4AAE-8A31-CCAF31D7B978}" srcOrd="0" destOrd="0" presId="urn:microsoft.com/office/officeart/2005/8/layout/cycle3"/>
    <dgm:cxn modelId="{86923CD7-51E0-4E00-A874-13BAF0A6F0B1}" srcId="{6511300D-DF50-40F8-A670-D480F2C5DA41}" destId="{4D3F4D67-8901-425B-B4C0-EFF860D02320}" srcOrd="4" destOrd="0" parTransId="{35B49BDB-8182-400B-AB0F-DA6D43384198}" sibTransId="{C0F804EB-1078-402A-A96B-1427F46AB414}"/>
    <dgm:cxn modelId="{666D4384-4477-49FD-819C-988B89C98FE9}" srcId="{6511300D-DF50-40F8-A670-D480F2C5DA41}" destId="{5D250B28-3014-4935-964D-035C4D0C8222}" srcOrd="2" destOrd="0" parTransId="{FC0CC082-9AEC-447A-8866-9007C32A1C13}" sibTransId="{ACD13F51-F8B7-41B5-AEB6-F062FEB852F9}"/>
    <dgm:cxn modelId="{0C33E48D-C22E-4786-B96E-AD72024757B3}" type="presOf" srcId="{14F8D24E-B8D9-40F1-90AD-254CBB3C77CA}" destId="{C446D2A2-A3BE-43C6-B0E6-EF348E8503F0}" srcOrd="0" destOrd="0" presId="urn:microsoft.com/office/officeart/2005/8/layout/cycle3"/>
    <dgm:cxn modelId="{EFD7E932-819B-46A1-992B-B788E1AD59BD}" type="presParOf" srcId="{62849EB8-4BBA-42BD-BC08-D59BFB984830}" destId="{7D58E2DC-EB2C-4C5D-9BBD-9DF6DEE7EFA5}" srcOrd="0" destOrd="0" presId="urn:microsoft.com/office/officeart/2005/8/layout/cycle3"/>
    <dgm:cxn modelId="{23AB1015-9BA1-4715-9348-9BE2E5AB504E}" type="presParOf" srcId="{7D58E2DC-EB2C-4C5D-9BBD-9DF6DEE7EFA5}" destId="{C2178464-82FB-4AAE-8A31-CCAF31D7B978}" srcOrd="0" destOrd="0" presId="urn:microsoft.com/office/officeart/2005/8/layout/cycle3"/>
    <dgm:cxn modelId="{61F1099F-84AA-4442-9228-BEFFFEE5F53B}" type="presParOf" srcId="{7D58E2DC-EB2C-4C5D-9BBD-9DF6DEE7EFA5}" destId="{45F90070-D6D1-41F7-B31E-C116D3EAFBF3}" srcOrd="1" destOrd="0" presId="urn:microsoft.com/office/officeart/2005/8/layout/cycle3"/>
    <dgm:cxn modelId="{FFBFF885-8FE5-4F1A-8FD0-F4BBDC6031D6}" type="presParOf" srcId="{7D58E2DC-EB2C-4C5D-9BBD-9DF6DEE7EFA5}" destId="{C446D2A2-A3BE-43C6-B0E6-EF348E8503F0}" srcOrd="2" destOrd="0" presId="urn:microsoft.com/office/officeart/2005/8/layout/cycle3"/>
    <dgm:cxn modelId="{A03AD297-114B-4C54-B556-C5DB0AB6B112}" type="presParOf" srcId="{7D58E2DC-EB2C-4C5D-9BBD-9DF6DEE7EFA5}" destId="{8168F483-9C0C-4739-A559-1A3075884646}" srcOrd="3" destOrd="0" presId="urn:microsoft.com/office/officeart/2005/8/layout/cycle3"/>
    <dgm:cxn modelId="{684B6AB4-4DB4-41EB-8981-848AB266E83F}" type="presParOf" srcId="{7D58E2DC-EB2C-4C5D-9BBD-9DF6DEE7EFA5}" destId="{124CACE8-CFD5-4B73-A5CC-D2C9A0FFFFD2}" srcOrd="4" destOrd="0" presId="urn:microsoft.com/office/officeart/2005/8/layout/cycle3"/>
    <dgm:cxn modelId="{2B3EFABD-8AA4-403A-9BA4-12749E250FAB}" type="presParOf" srcId="{7D58E2DC-EB2C-4C5D-9BBD-9DF6DEE7EFA5}" destId="{E1591A1E-DB2C-4DF7-A206-BA93691113F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9D8DB4-86BD-4560-A023-22C90ED18DF5}">
      <dsp:nvSpPr>
        <dsp:cNvPr id="0" name=""/>
        <dsp:cNvSpPr/>
      </dsp:nvSpPr>
      <dsp:spPr>
        <a:xfrm>
          <a:off x="1241394" y="246901"/>
          <a:ext cx="3029843" cy="9468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1317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Career in Sport</a:t>
          </a:r>
          <a:endParaRPr lang="en-GB" sz="2600" kern="1200" dirty="0"/>
        </a:p>
      </dsp:txBody>
      <dsp:txXfrm>
        <a:off x="1241394" y="246901"/>
        <a:ext cx="3029843" cy="946826"/>
      </dsp:txXfrm>
    </dsp:sp>
    <dsp:sp modelId="{8B3D7043-3274-47DD-8AE4-9EE2E7FF2C85}">
      <dsp:nvSpPr>
        <dsp:cNvPr id="0" name=""/>
        <dsp:cNvSpPr/>
      </dsp:nvSpPr>
      <dsp:spPr>
        <a:xfrm>
          <a:off x="1115150" y="110137"/>
          <a:ext cx="662778" cy="99416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D4FB6-7E9C-4B0D-8120-1ABD76E4D01B}">
      <dsp:nvSpPr>
        <dsp:cNvPr id="0" name=""/>
        <dsp:cNvSpPr/>
      </dsp:nvSpPr>
      <dsp:spPr>
        <a:xfrm>
          <a:off x="1241394" y="1438850"/>
          <a:ext cx="3029843" cy="9468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1317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Sport Categories</a:t>
          </a:r>
          <a:endParaRPr lang="en-GB" sz="2600" kern="1200" dirty="0"/>
        </a:p>
      </dsp:txBody>
      <dsp:txXfrm>
        <a:off x="1241394" y="1438850"/>
        <a:ext cx="3029843" cy="946826"/>
      </dsp:txXfrm>
    </dsp:sp>
    <dsp:sp modelId="{3EE503FD-261C-451C-88F1-501D124AEBD1}">
      <dsp:nvSpPr>
        <dsp:cNvPr id="0" name=""/>
        <dsp:cNvSpPr/>
      </dsp:nvSpPr>
      <dsp:spPr>
        <a:xfrm>
          <a:off x="1115150" y="1302086"/>
          <a:ext cx="662778" cy="99416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CC1DD4-935D-4589-9BDF-BF5F92DB1074}">
      <dsp:nvSpPr>
        <dsp:cNvPr id="0" name=""/>
        <dsp:cNvSpPr/>
      </dsp:nvSpPr>
      <dsp:spPr>
        <a:xfrm>
          <a:off x="1241394" y="2630799"/>
          <a:ext cx="3029843" cy="9468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1317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Principles of Sport Training</a:t>
          </a:r>
          <a:endParaRPr lang="en-GB" sz="2600" kern="1200" dirty="0"/>
        </a:p>
      </dsp:txBody>
      <dsp:txXfrm>
        <a:off x="1241394" y="2630799"/>
        <a:ext cx="3029843" cy="946826"/>
      </dsp:txXfrm>
    </dsp:sp>
    <dsp:sp modelId="{87E02731-4199-47B1-A39F-1257E34205F5}">
      <dsp:nvSpPr>
        <dsp:cNvPr id="0" name=""/>
        <dsp:cNvSpPr/>
      </dsp:nvSpPr>
      <dsp:spPr>
        <a:xfrm>
          <a:off x="1115150" y="2494035"/>
          <a:ext cx="662778" cy="99416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A38E59-DC95-41E1-BD16-80880F4679EC}">
      <dsp:nvSpPr>
        <dsp:cNvPr id="0" name=""/>
        <dsp:cNvSpPr/>
      </dsp:nvSpPr>
      <dsp:spPr>
        <a:xfrm rot="10800000">
          <a:off x="930236" y="2146"/>
          <a:ext cx="2782792" cy="9172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7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human body works</a:t>
          </a:r>
          <a:endParaRPr lang="en-GB" sz="1800" kern="1200" dirty="0"/>
        </a:p>
      </dsp:txBody>
      <dsp:txXfrm rot="10800000">
        <a:off x="930236" y="2146"/>
        <a:ext cx="2782792" cy="917231"/>
      </dsp:txXfrm>
    </dsp:sp>
    <dsp:sp modelId="{2144A081-8987-480D-B1F8-EF84CC458B2D}">
      <dsp:nvSpPr>
        <dsp:cNvPr id="0" name=""/>
        <dsp:cNvSpPr/>
      </dsp:nvSpPr>
      <dsp:spPr>
        <a:xfrm>
          <a:off x="471621" y="2146"/>
          <a:ext cx="917231" cy="9172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3EEFD-F5BD-4F59-ACCD-8123B0B6E1F3}">
      <dsp:nvSpPr>
        <dsp:cNvPr id="0" name=""/>
        <dsp:cNvSpPr/>
      </dsp:nvSpPr>
      <dsp:spPr>
        <a:xfrm rot="10800000">
          <a:off x="930236" y="1193177"/>
          <a:ext cx="2782792" cy="9172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7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coaches should work</a:t>
          </a:r>
          <a:endParaRPr lang="en-GB" sz="1800" kern="1200" dirty="0"/>
        </a:p>
      </dsp:txBody>
      <dsp:txXfrm rot="10800000">
        <a:off x="930236" y="1193177"/>
        <a:ext cx="2782792" cy="917231"/>
      </dsp:txXfrm>
    </dsp:sp>
    <dsp:sp modelId="{085DC6A5-F4CF-46F4-8B7C-2D4E58805D52}">
      <dsp:nvSpPr>
        <dsp:cNvPr id="0" name=""/>
        <dsp:cNvSpPr/>
      </dsp:nvSpPr>
      <dsp:spPr>
        <a:xfrm>
          <a:off x="471621" y="1193177"/>
          <a:ext cx="917231" cy="9172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FE7C5-6F35-40DD-9755-93BDFDA4FBC2}">
      <dsp:nvSpPr>
        <dsp:cNvPr id="0" name=""/>
        <dsp:cNvSpPr/>
      </dsp:nvSpPr>
      <dsp:spPr>
        <a:xfrm rot="10800000">
          <a:off x="930236" y="2384209"/>
          <a:ext cx="2782792" cy="9172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447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coach is different from athlete </a:t>
          </a:r>
          <a:endParaRPr lang="en-GB" sz="1800" kern="1200" dirty="0"/>
        </a:p>
      </dsp:txBody>
      <dsp:txXfrm rot="10800000">
        <a:off x="930236" y="2384209"/>
        <a:ext cx="2782792" cy="917231"/>
      </dsp:txXfrm>
    </dsp:sp>
    <dsp:sp modelId="{5D2A6BAA-6572-4BBD-BB61-8EA2493CBA0B}">
      <dsp:nvSpPr>
        <dsp:cNvPr id="0" name=""/>
        <dsp:cNvSpPr/>
      </dsp:nvSpPr>
      <dsp:spPr>
        <a:xfrm>
          <a:off x="471621" y="2384209"/>
          <a:ext cx="917231" cy="9172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F90070-D6D1-41F7-B31E-C116D3EAFBF3}">
      <dsp:nvSpPr>
        <dsp:cNvPr id="0" name=""/>
        <dsp:cNvSpPr/>
      </dsp:nvSpPr>
      <dsp:spPr>
        <a:xfrm>
          <a:off x="2149572" y="-24852"/>
          <a:ext cx="4193497" cy="4193497"/>
        </a:xfrm>
        <a:prstGeom prst="circularArrow">
          <a:avLst>
            <a:gd name="adj1" fmla="val 5544"/>
            <a:gd name="adj2" fmla="val 330680"/>
            <a:gd name="adj3" fmla="val 13761400"/>
            <a:gd name="adj4" fmla="val 17394810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78464-82FB-4AAE-8A31-CCAF31D7B978}">
      <dsp:nvSpPr>
        <dsp:cNvPr id="0" name=""/>
        <dsp:cNvSpPr/>
      </dsp:nvSpPr>
      <dsp:spPr>
        <a:xfrm>
          <a:off x="3258346" y="2227"/>
          <a:ext cx="1975949" cy="987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Meetings</a:t>
          </a:r>
          <a:r>
            <a:rPr lang="uk-UA" sz="17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7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Greetings and Introductions</a:t>
          </a:r>
          <a:endParaRPr lang="en-GB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58346" y="2227"/>
        <a:ext cx="1975949" cy="987974"/>
      </dsp:txXfrm>
    </dsp:sp>
    <dsp:sp modelId="{C446D2A2-A3BE-43C6-B0E6-EF348E8503F0}">
      <dsp:nvSpPr>
        <dsp:cNvPr id="0" name=""/>
        <dsp:cNvSpPr/>
      </dsp:nvSpPr>
      <dsp:spPr>
        <a:xfrm>
          <a:off x="4959093" y="1237892"/>
          <a:ext cx="1975949" cy="987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Appointment, Accepting, Refusing</a:t>
          </a:r>
          <a:endParaRPr lang="en-GB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9093" y="1237892"/>
        <a:ext cx="1975949" cy="987974"/>
      </dsp:txXfrm>
    </dsp:sp>
    <dsp:sp modelId="{8168F483-9C0C-4739-A559-1A3075884646}">
      <dsp:nvSpPr>
        <dsp:cNvPr id="0" name=""/>
        <dsp:cNvSpPr/>
      </dsp:nvSpPr>
      <dsp:spPr>
        <a:xfrm>
          <a:off x="4309466" y="3237241"/>
          <a:ext cx="1975949" cy="987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Agreeing and Disagreeing</a:t>
          </a:r>
          <a:endParaRPr lang="en-GB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09466" y="3237241"/>
        <a:ext cx="1975949" cy="987974"/>
      </dsp:txXfrm>
    </dsp:sp>
    <dsp:sp modelId="{124CACE8-CFD5-4B73-A5CC-D2C9A0FFFFD2}">
      <dsp:nvSpPr>
        <dsp:cNvPr id="0" name=""/>
        <dsp:cNvSpPr/>
      </dsp:nvSpPr>
      <dsp:spPr>
        <a:xfrm>
          <a:off x="2207226" y="3237241"/>
          <a:ext cx="1975949" cy="987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Expressing an opinion</a:t>
          </a:r>
          <a:endParaRPr lang="en-GB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7226" y="3237241"/>
        <a:ext cx="1975949" cy="987974"/>
      </dsp:txXfrm>
    </dsp:sp>
    <dsp:sp modelId="{E1591A1E-DB2C-4DF7-A206-BA93691113F4}">
      <dsp:nvSpPr>
        <dsp:cNvPr id="0" name=""/>
        <dsp:cNvSpPr/>
      </dsp:nvSpPr>
      <dsp:spPr>
        <a:xfrm>
          <a:off x="1557599" y="1237892"/>
          <a:ext cx="1975949" cy="9879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Expressing Concern and Reassurance</a:t>
          </a:r>
          <a:endParaRPr lang="en-GB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57599" y="1237892"/>
        <a:ext cx="1975949" cy="987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D0CE1-E876-4962-87C6-3DAC3F915677}" type="datetimeFigureOut">
              <a:rPr lang="ru-RU" smtClean="0"/>
              <a:pPr/>
              <a:t>06.04.2022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1F18E-187F-4F11-A0E8-12DF49BB9C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577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221" y="55410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КАФЕДРА УКРАЇНСЬКОЇ </a:t>
            </a: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</a:rPr>
              <a:t>ТА </a:t>
            </a:r>
            <a:r>
              <a:rPr lang="uk-UA" sz="3200" b="1" dirty="0">
                <a:solidFill>
                  <a:srgbClr val="C00000"/>
                </a:solidFill>
              </a:rPr>
              <a:t>ІНОЗЕМНИХ МОВ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uk-UA" sz="24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uk-UA" sz="4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ДІЛОВА ІНОЗЕМНА МОВА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Bahnschrift SemiCondensed" panose="020B0502040204020203" pitchFamily="34" charset="0"/>
              </a:rPr>
            </a:br>
            <a:endParaRPr lang="ru-RU" b="1" dirty="0">
              <a:solidFill>
                <a:schemeClr val="tx1"/>
              </a:solidFill>
              <a:latin typeface="Bahnschrift SemiCondensed" panose="020B0502040204020203" pitchFamily="34" charset="0"/>
            </a:endParaRPr>
          </a:p>
          <a:p>
            <a:pPr marL="2743200" lvl="6" indent="0">
              <a:buNone/>
            </a:pPr>
            <a:r>
              <a:rPr lang="uk-UA" sz="2800" b="1" dirty="0" smtClean="0">
                <a:solidFill>
                  <a:schemeClr val="tx1"/>
                </a:solidFill>
              </a:rPr>
              <a:t>ДИСЦИПЛІНА </a:t>
            </a:r>
            <a:r>
              <a:rPr lang="uk-UA" sz="2800" b="1" dirty="0">
                <a:solidFill>
                  <a:schemeClr val="tx1"/>
                </a:solidFill>
              </a:rPr>
              <a:t>ВІЛЬНОГО ВИБОРУ 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для </a:t>
            </a:r>
            <a:r>
              <a:rPr lang="ru-RU" sz="2800" dirty="0" err="1" smtClean="0">
                <a:solidFill>
                  <a:schemeClr val="tx1"/>
                </a:solidFill>
              </a:rPr>
              <a:t>здобувачів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вищої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освіти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</a:p>
          <a:p>
            <a:pPr marL="2743200" lvl="6" indent="0">
              <a:buNone/>
            </a:pPr>
            <a:r>
              <a:rPr lang="ru-RU" sz="2800" dirty="0" err="1" smtClean="0">
                <a:solidFill>
                  <a:schemeClr val="tx1"/>
                </a:solidFill>
              </a:rPr>
              <a:t>денної</a:t>
            </a:r>
            <a:r>
              <a:rPr lang="ru-RU" sz="2800" dirty="0" smtClean="0">
                <a:solidFill>
                  <a:schemeClr val="tx1"/>
                </a:solidFill>
              </a:rPr>
              <a:t> і </a:t>
            </a:r>
            <a:r>
              <a:rPr lang="ru-RU" sz="2800" dirty="0" err="1" smtClean="0">
                <a:solidFill>
                  <a:schemeClr val="tx1"/>
                </a:solidFill>
              </a:rPr>
              <a:t>заочної</a:t>
            </a:r>
            <a:r>
              <a:rPr lang="ru-RU" sz="2800" dirty="0" smtClean="0">
                <a:solidFill>
                  <a:schemeClr val="tx1"/>
                </a:solidFill>
              </a:rPr>
              <a:t> форм </a:t>
            </a:r>
            <a:r>
              <a:rPr lang="ru-RU" sz="2800" dirty="0" err="1" smtClean="0">
                <a:solidFill>
                  <a:schemeClr val="tx1"/>
                </a:solidFill>
              </a:rPr>
              <a:t>навчання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2743200" lvl="6" indent="0">
              <a:buNone/>
            </a:pPr>
            <a:r>
              <a:rPr lang="uk-UA" sz="2800" b="1" dirty="0" err="1" smtClean="0">
                <a:solidFill>
                  <a:schemeClr val="tx1"/>
                </a:solidFill>
              </a:rPr>
              <a:t>ІІІ</a:t>
            </a:r>
            <a:r>
              <a:rPr lang="uk-UA" sz="2800" b="1" dirty="0">
                <a:solidFill>
                  <a:schemeClr val="tx1"/>
                </a:solidFill>
              </a:rPr>
              <a:t>,</a:t>
            </a:r>
            <a:r>
              <a:rPr lang="uk-UA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IV</a:t>
            </a:r>
            <a:r>
              <a:rPr lang="uk-UA" sz="2800" b="1" dirty="0" smtClean="0">
                <a:solidFill>
                  <a:schemeClr val="tx1"/>
                </a:solidFill>
              </a:rPr>
              <a:t> і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V</a:t>
            </a:r>
            <a:r>
              <a:rPr lang="uk-UA" sz="2800" b="1" dirty="0" smtClean="0">
                <a:solidFill>
                  <a:schemeClr val="tx1"/>
                </a:solidFill>
              </a:rPr>
              <a:t> років навчання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4" name="Рисунок 3" descr="Картинки по запросу нуфвсу емблема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" y="457200"/>
            <a:ext cx="1476375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561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80975" y="2286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2447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260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"/>
          </a:p>
        </p:txBody>
      </p:sp>
      <p:sp>
        <p:nvSpPr>
          <p:cNvPr id="5" name="Прямоугольник 4"/>
          <p:cNvSpPr/>
          <p:nvPr/>
        </p:nvSpPr>
        <p:spPr>
          <a:xfrm>
            <a:off x="9714271" y="5214855"/>
            <a:ext cx="173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dirty="0" err="1"/>
              <a:t>ВК</a:t>
            </a:r>
            <a:r>
              <a:rPr lang="en-GB" dirty="0"/>
              <a:t>.</a:t>
            </a:r>
            <a:r>
              <a:rPr lang="uk-UA" dirty="0"/>
              <a:t>ХТ</a:t>
            </a:r>
            <a:r>
              <a:rPr lang="en-GB" dirty="0"/>
              <a:t> </a:t>
            </a:r>
            <a:r>
              <a:rPr lang="uk-UA" smtClean="0"/>
              <a:t>28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454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from zero to hero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117"/>
          <a:stretch/>
        </p:blipFill>
        <p:spPr bwMode="auto">
          <a:xfrm>
            <a:off x="1948070" y="1197084"/>
            <a:ext cx="8295860" cy="5448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180" y="805938"/>
            <a:ext cx="11014229" cy="103942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Results!</a:t>
            </a:r>
            <a:b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communicative competences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shall develop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62280932"/>
              </p:ext>
            </p:extLst>
          </p:nvPr>
        </p:nvGraphicFramePr>
        <p:xfrm>
          <a:off x="2029584" y="2239616"/>
          <a:ext cx="8492642" cy="4227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4199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vushka-tancovschica-tanec-telo.jpg"/>
          <p:cNvPicPr>
            <a:picLocks noChangeAspect="1"/>
          </p:cNvPicPr>
          <p:nvPr/>
        </p:nvPicPr>
        <p:blipFill rotWithShape="1">
          <a:blip r:embed="rId2"/>
          <a:srcRect t="4102" b="11666"/>
          <a:stretch/>
        </p:blipFill>
        <p:spPr>
          <a:xfrm>
            <a:off x="3498574" y="1603513"/>
            <a:ext cx="8269357" cy="493643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35" y="322422"/>
            <a:ext cx="9094951" cy="2562181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prstTxWarp prst="textCanUp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Join our classes </a:t>
            </a:r>
          </a:p>
          <a:p>
            <a:pPr marL="0" indent="0" algn="ctr">
              <a:buNone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 </a:t>
            </a:r>
          </a:p>
          <a:p>
            <a:pPr marL="0" indent="0" algn="ctr">
              <a:buNone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master your SPORT English</a:t>
            </a:r>
            <a:r>
              <a:rPr lang="uk-UA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96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4829" y="596348"/>
            <a:ext cx="8596668" cy="68911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good are you at sports </a:t>
            </a:r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English?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7" t="14444"/>
          <a:stretch/>
        </p:blipFill>
        <p:spPr bwMode="auto">
          <a:xfrm>
            <a:off x="384313" y="2057908"/>
            <a:ext cx="4300329" cy="18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1877" y="1411577"/>
            <a:ext cx="8123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Sport tests your body and your mind. But this free quiz just tests your vocabulary. See how many English sport words you know.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3" y="2180031"/>
            <a:ext cx="5068061" cy="248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61" y="2710382"/>
            <a:ext cx="57531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813" y="3272638"/>
            <a:ext cx="56959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96763" y="2180031"/>
            <a:ext cx="386515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 smtClean="0"/>
              <a:t>Check your answers</a:t>
            </a:r>
            <a:r>
              <a:rPr lang="en-GB" b="1" dirty="0" smtClean="0"/>
              <a:t> </a:t>
            </a:r>
            <a:r>
              <a:rPr lang="en-GB" dirty="0" smtClean="0"/>
              <a:t>at 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http</a:t>
            </a:r>
            <a:r>
              <a:rPr lang="en-GB" dirty="0">
                <a:solidFill>
                  <a:schemeClr val="tx2"/>
                </a:solidFill>
              </a:rPr>
              <a:t>://</a:t>
            </a:r>
            <a:r>
              <a:rPr lang="en-GB" dirty="0" err="1">
                <a:solidFill>
                  <a:schemeClr val="tx2"/>
                </a:solidFill>
              </a:rPr>
              <a:t>englishlive.ef.com</a:t>
            </a:r>
            <a:r>
              <a:rPr lang="en-GB" dirty="0">
                <a:solidFill>
                  <a:schemeClr val="tx2"/>
                </a:solidFill>
              </a:rPr>
              <a:t>/</a:t>
            </a:r>
            <a:r>
              <a:rPr lang="en-GB" dirty="0" err="1">
                <a:solidFill>
                  <a:schemeClr val="tx2"/>
                </a:solidFill>
              </a:rPr>
              <a:t>en-gb</a:t>
            </a:r>
            <a:r>
              <a:rPr lang="en-GB" dirty="0">
                <a:solidFill>
                  <a:schemeClr val="tx2"/>
                </a:solidFill>
              </a:rPr>
              <a:t>/resources/</a:t>
            </a:r>
            <a:r>
              <a:rPr lang="en-GB" dirty="0" err="1">
                <a:solidFill>
                  <a:schemeClr val="tx2"/>
                </a:solidFill>
              </a:rPr>
              <a:t>english</a:t>
            </a:r>
            <a:r>
              <a:rPr lang="en-GB" dirty="0">
                <a:solidFill>
                  <a:schemeClr val="tx2"/>
                </a:solidFill>
              </a:rPr>
              <a:t>-practice-quizzes/sports-</a:t>
            </a:r>
            <a:r>
              <a:rPr lang="en-GB" dirty="0" err="1">
                <a:solidFill>
                  <a:schemeClr val="tx2"/>
                </a:solidFill>
              </a:rPr>
              <a:t>english</a:t>
            </a:r>
            <a:r>
              <a:rPr lang="en-GB" dirty="0" smtClean="0">
                <a:solidFill>
                  <a:schemeClr val="tx2"/>
                </a:solidFill>
              </a:rPr>
              <a:t>/</a:t>
            </a:r>
          </a:p>
          <a:p>
            <a:r>
              <a:rPr lang="en-GB" dirty="0" smtClean="0"/>
              <a:t>OR</a:t>
            </a:r>
          </a:p>
          <a:p>
            <a:pPr algn="ctr"/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OUR COURSE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485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045" y="967409"/>
            <a:ext cx="9673545" cy="1320800"/>
          </a:xfrm>
        </p:spPr>
        <p:txBody>
          <a:bodyPr>
            <a:normAutofit fontScale="90000"/>
          </a:bodyPr>
          <a:lstStyle/>
          <a:p>
            <a:pPr lvl="6" algn="ctr"/>
            <a:r>
              <a:rPr lang="en-GB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GB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BUSINESS ENGLISH</a:t>
            </a:r>
            <a:r>
              <a:rPr lang="en-GB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/>
            </a:r>
            <a:br>
              <a:rPr lang="en-GB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GB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ДИСЦИПЛІНА 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ВІЛЬНОГО </a:t>
            </a:r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ВИБОРУ</a:t>
            </a:r>
            <a:r>
              <a:rPr lang="uk-UA" sz="2800" b="1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+mn-lt"/>
              </a:rPr>
            </a:br>
            <a:r>
              <a:rPr lang="ru-RU" sz="2800" dirty="0" err="1" smtClean="0">
                <a:solidFill>
                  <a:schemeClr val="tx1"/>
                </a:solidFill>
                <a:latin typeface="+mn-lt"/>
              </a:rPr>
              <a:t>розроблена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 для 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здобувачів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вищої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освіти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</a:t>
            </a:r>
            <a:br>
              <a:rPr lang="ru-RU" sz="2800" dirty="0">
                <a:solidFill>
                  <a:schemeClr val="tx1"/>
                </a:solidFill>
                <a:latin typeface="+mn-lt"/>
              </a:rPr>
            </a:br>
            <a:r>
              <a:rPr lang="ru-RU" sz="2800" dirty="0" err="1">
                <a:solidFill>
                  <a:schemeClr val="tx1"/>
                </a:solidFill>
                <a:latin typeface="+mn-lt"/>
              </a:rPr>
              <a:t>денної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і 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заочної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форм 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навчання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+mn-lt"/>
              </a:rPr>
            </a:br>
            <a:r>
              <a:rPr lang="uk-UA" sz="2800" b="1" dirty="0" err="1">
                <a:solidFill>
                  <a:schemeClr val="tx1"/>
                </a:solidFill>
                <a:latin typeface="+mn-lt"/>
              </a:rPr>
              <a:t>ІІІ</a:t>
            </a:r>
            <a:r>
              <a:rPr lang="uk-UA" sz="2800" b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IV</a:t>
            </a:r>
            <a:r>
              <a:rPr lang="uk-UA" sz="2800" b="1" dirty="0">
                <a:solidFill>
                  <a:schemeClr val="tx1"/>
                </a:solidFill>
                <a:latin typeface="+mn-lt"/>
              </a:rPr>
              <a:t> і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 V</a:t>
            </a:r>
            <a:r>
              <a:rPr lang="uk-UA" sz="2800" b="1" dirty="0">
                <a:solidFill>
                  <a:schemeClr val="tx1"/>
                </a:solidFill>
                <a:latin typeface="+mn-lt"/>
              </a:rPr>
              <a:t> років навчання</a:t>
            </a:r>
            <a:r>
              <a:rPr lang="ru-RU" dirty="0">
                <a:solidFill>
                  <a:schemeClr val="tx1"/>
                </a:solidFill>
                <a:latin typeface="+mn-lt"/>
              </a:rPr>
              <a:t/>
            </a:r>
            <a:br>
              <a:rPr lang="ru-RU" dirty="0">
                <a:solidFill>
                  <a:schemeClr val="tx1"/>
                </a:solidFill>
                <a:latin typeface="+mn-lt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uk-UA" sz="2800" dirty="0" smtClean="0"/>
              <a:t>Коди вибіркових компонентів згідно з </a:t>
            </a:r>
            <a:r>
              <a:rPr lang="uk-UA" sz="2800" dirty="0" err="1" smtClean="0"/>
              <a:t>ОПП</a:t>
            </a:r>
            <a:r>
              <a:rPr lang="uk-UA" sz="2800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 err="1" smtClean="0">
                <a:solidFill>
                  <a:schemeClr val="tx1"/>
                </a:solidFill>
              </a:rPr>
              <a:t>ВК</a:t>
            </a:r>
            <a:r>
              <a:rPr lang="en-GB" sz="2800" dirty="0" smtClean="0">
                <a:solidFill>
                  <a:schemeClr val="tx1"/>
                </a:solidFill>
              </a:rPr>
              <a:t>.</a:t>
            </a:r>
            <a:r>
              <a:rPr lang="uk-UA" sz="2800" dirty="0" err="1" smtClean="0">
                <a:solidFill>
                  <a:schemeClr val="tx1"/>
                </a:solidFill>
              </a:rPr>
              <a:t>ХТ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uk-UA" sz="2800" dirty="0" smtClean="0">
                <a:solidFill>
                  <a:schemeClr val="tx1"/>
                </a:solidFill>
              </a:rPr>
              <a:t>28</a:t>
            </a:r>
            <a:endParaRPr lang="en-GB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 err="1" smtClean="0">
                <a:solidFill>
                  <a:schemeClr val="tx1"/>
                </a:solidFill>
              </a:rPr>
              <a:t>ВК</a:t>
            </a:r>
            <a:r>
              <a:rPr lang="en-GB" sz="2800" dirty="0" smtClean="0">
                <a:solidFill>
                  <a:schemeClr val="tx1"/>
                </a:solidFill>
              </a:rPr>
              <a:t>.</a:t>
            </a:r>
            <a:r>
              <a:rPr lang="uk-UA" sz="2800" dirty="0" err="1" smtClean="0">
                <a:solidFill>
                  <a:schemeClr val="tx1"/>
                </a:solidFill>
              </a:rPr>
              <a:t>ХТ</a:t>
            </a:r>
            <a:r>
              <a:rPr lang="uk-UA" sz="2800" dirty="0" smtClean="0">
                <a:solidFill>
                  <a:schemeClr val="tx1"/>
                </a:solidFill>
              </a:rPr>
              <a:t> 36</a:t>
            </a:r>
            <a:endParaRPr lang="en-GB" sz="28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uk-UA" sz="4400" b="1" dirty="0"/>
              <a:t/>
            </a:r>
            <a:br>
              <a:rPr lang="uk-UA" sz="4400" b="1" dirty="0"/>
            </a:br>
            <a:endParaRPr lang="ru-RU" dirty="0"/>
          </a:p>
        </p:txBody>
      </p:sp>
      <p:pic>
        <p:nvPicPr>
          <p:cNvPr id="5" name="Рисунок 4" descr="balet-klass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426" y="3776660"/>
            <a:ext cx="4711635" cy="28206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850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952" y="352571"/>
            <a:ext cx="10316247" cy="63183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dirty="0" smtClean="0"/>
              <a:t>   </a:t>
            </a:r>
            <a:r>
              <a:rPr lang="uk-UA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дисципліни</a:t>
            </a:r>
            <a: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2800" b="1" dirty="0"/>
              <a:t>ПОКРАЩЕННЯ РІВНЯ </a:t>
            </a:r>
            <a:r>
              <a:rPr lang="uk-UA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ВОЛОДІННЯ АНГЛІЙСЬКОЮ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lvl="0" indent="0">
              <a:buNone/>
            </a:pPr>
            <a:r>
              <a:rPr lang="uk-UA" sz="2800" b="1" dirty="0" smtClean="0"/>
              <a:t>   МОВОЮ</a:t>
            </a:r>
          </a:p>
          <a:p>
            <a:pPr marL="0" lvl="0" indent="0">
              <a:buNone/>
            </a:pP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2800" b="1" dirty="0"/>
              <a:t>ВИВЧЕННЯ ПРАВИЛ </a:t>
            </a:r>
            <a:r>
              <a:rPr lang="uk-UA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ДІЛОВОГО СПІЛКУВАННЯ </a:t>
            </a:r>
            <a:r>
              <a:rPr lang="uk-UA" sz="2800" b="1" dirty="0" smtClean="0"/>
              <a:t>АНГЛІЙСЬКОЮ </a:t>
            </a:r>
            <a:r>
              <a:rPr lang="uk-UA" sz="2800" b="1" dirty="0"/>
              <a:t>МОВОЮ </a:t>
            </a:r>
            <a:r>
              <a:rPr lang="uk-UA" sz="2800" b="1" dirty="0" smtClean="0"/>
              <a:t>У СФЕРІ </a:t>
            </a:r>
            <a:r>
              <a:rPr lang="uk-UA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ПРОФЕСІЙНОЇ ДІЯЛЬНОСТІ</a:t>
            </a:r>
            <a:endParaRPr lang="ru-RU" sz="2800" u="sng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800" dirty="0"/>
          </a:p>
          <a:p>
            <a:pPr lvl="0"/>
            <a:r>
              <a:rPr lang="uk-UA" sz="2800" b="1" dirty="0"/>
              <a:t>ПОПОВНЕННЯ СЛОВНИКОВОГО </a:t>
            </a:r>
            <a:r>
              <a:rPr lang="uk-UA" sz="2800" b="1" dirty="0" smtClean="0"/>
              <a:t>ЗАПАСУ </a:t>
            </a:r>
            <a:r>
              <a:rPr lang="uk-UA" sz="2800" b="1" dirty="0"/>
              <a:t>ПРОФЕСІЙНОЮ </a:t>
            </a:r>
            <a:r>
              <a:rPr lang="uk-UA" sz="2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ЛЕКСИКОЮ</a:t>
            </a:r>
            <a:endParaRPr lang="ru-RU" sz="2800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dirty="0"/>
          </a:p>
          <a:p>
            <a:pPr lvl="0"/>
            <a:r>
              <a:rPr lang="uk-UA" sz="2800" b="1" dirty="0"/>
              <a:t>РОЗВИТОК </a:t>
            </a:r>
            <a:r>
              <a:rPr lang="uk-UA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МОВЛЕННЄВИХ КОМ</a:t>
            </a:r>
            <a:r>
              <a:rPr lang="uk-UA" sz="2800" b="1" dirty="0"/>
              <a:t>ПЕТЕНЦІЙ (ЧИТАННЯ, ПИСЬМО, УСНЕ МОВЛЕННЯ</a:t>
            </a:r>
            <a:r>
              <a:rPr lang="uk-UA" sz="2800" b="1" dirty="0" smtClean="0"/>
              <a:t>)</a:t>
            </a:r>
            <a:endParaRPr lang="en-US" sz="2800" b="1" dirty="0" smtClean="0"/>
          </a:p>
          <a:p>
            <a:pPr lvl="0"/>
            <a:endParaRPr lang="en-US" sz="2800" b="1" dirty="0"/>
          </a:p>
          <a:p>
            <a:pPr lvl="0"/>
            <a:endParaRPr lang="en-US" sz="2800" b="1" dirty="0" smtClean="0"/>
          </a:p>
          <a:p>
            <a:pPr lvl="0"/>
            <a:endParaRPr lang="en-US" sz="2800" b="1" dirty="0"/>
          </a:p>
          <a:p>
            <a:pPr lvl="0"/>
            <a:endParaRPr lang="en-US" sz="2800" b="1" dirty="0" smtClean="0"/>
          </a:p>
          <a:p>
            <a:pPr lvl="0"/>
            <a:endParaRPr lang="en-US" sz="2800" b="1" dirty="0"/>
          </a:p>
          <a:p>
            <a:pPr lvl="0"/>
            <a:endParaRPr lang="ru-RU" sz="2800" dirty="0"/>
          </a:p>
          <a:p>
            <a:endParaRPr lang="ru-RU" dirty="0"/>
          </a:p>
        </p:txBody>
      </p:sp>
      <p:sp>
        <p:nvSpPr>
          <p:cNvPr id="2" name="AutoShape 2" descr="Картинки по запросу &quot;знак оклику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0" name="Picture 4" descr="Картинки по запросу &quot;знак оклику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913" y="3016706"/>
            <a:ext cx="1401278" cy="1399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557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or3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373" y="1696790"/>
            <a:ext cx="10999303" cy="49940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295466" cy="139147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 dirty="0">
                <a:solidFill>
                  <a:srgbClr val="C00000"/>
                </a:solidFill>
              </a:rPr>
              <a:t>… or in other words </a:t>
            </a:r>
            <a:r>
              <a:rPr lang="en-GB" sz="3100" b="1" dirty="0" smtClean="0">
                <a:solidFill>
                  <a:srgbClr val="C00000"/>
                </a:solidFill>
              </a:rPr>
              <a:t>this is HOW </a:t>
            </a:r>
            <a:r>
              <a:rPr lang="en-GB" sz="3100" b="1" dirty="0">
                <a:solidFill>
                  <a:srgbClr val="C00000"/>
                </a:solidFill>
              </a:rPr>
              <a:t>IT WORKS! </a:t>
            </a:r>
            <a:r>
              <a:rPr lang="en-GB" sz="3100" b="1" dirty="0" smtClean="0">
                <a:solidFill>
                  <a:srgbClr val="C00000"/>
                </a:solidFill>
              </a:rPr>
              <a:t/>
            </a:r>
            <a:br>
              <a:rPr lang="en-GB" sz="3100" b="1" dirty="0" smtClean="0">
                <a:solidFill>
                  <a:srgbClr val="C00000"/>
                </a:solidFill>
              </a:rPr>
            </a:br>
            <a:r>
              <a:rPr lang="en-GB" sz="3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</a:t>
            </a:r>
            <a:r>
              <a:rPr lang="en-GB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3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PRACTISE </a:t>
            </a:r>
            <a:r>
              <a:rPr lang="en-GB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</a:t>
            </a:r>
            <a:r>
              <a:rPr lang="en-GB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live </a:t>
            </a:r>
            <a:r>
              <a:rPr lang="en-GB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class!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9241" y="2333261"/>
            <a:ext cx="4185623" cy="576262"/>
          </a:xfrm>
        </p:spPr>
        <p:txBody>
          <a:bodyPr/>
          <a:lstStyle/>
          <a:p>
            <a:r>
              <a:rPr lang="en-GB" sz="2000" dirty="0"/>
              <a:t>Thus, you will 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to know </a:t>
            </a:r>
            <a:r>
              <a:rPr lang="en-GB" sz="2000" dirty="0"/>
              <a:t>more </a:t>
            </a:r>
            <a:r>
              <a:rPr lang="en-GB" sz="2000" dirty="0" smtClean="0"/>
              <a:t>about:</a:t>
            </a:r>
            <a:endParaRPr lang="en-GB" sz="20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653950648"/>
              </p:ext>
            </p:extLst>
          </p:nvPr>
        </p:nvGraphicFramePr>
        <p:xfrm>
          <a:off x="515317" y="2769705"/>
          <a:ext cx="5386388" cy="3687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31723" y="2081470"/>
            <a:ext cx="4185618" cy="576262"/>
          </a:xfrm>
        </p:spPr>
        <p:txBody>
          <a:bodyPr/>
          <a:lstStyle/>
          <a:p>
            <a:r>
              <a:rPr lang="en-GB" sz="2000" dirty="0" smtClean="0"/>
              <a:t>So, you will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</a:t>
            </a:r>
            <a:r>
              <a:rPr lang="en-GB" sz="2000" dirty="0" smtClean="0"/>
              <a:t> how…</a:t>
            </a:r>
            <a:endParaRPr lang="en-GB" sz="20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="" xmlns:p14="http://schemas.microsoft.com/office/powerpoint/2010/main" val="2658608156"/>
              </p:ext>
            </p:extLst>
          </p:nvPr>
        </p:nvGraphicFramePr>
        <p:xfrm>
          <a:off x="5062538" y="2909888"/>
          <a:ext cx="4184650" cy="3303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="" xmlns:p14="http://schemas.microsoft.com/office/powerpoint/2010/main" val="40988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Here are just a few 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printed course recourses</a:t>
            </a:r>
            <a:r>
              <a:rPr lang="en-GB" dirty="0"/>
              <a:t> that we use during our </a:t>
            </a:r>
            <a:r>
              <a:rPr lang="en-GB" dirty="0" smtClean="0"/>
              <a:t>classes. Have a look!</a:t>
            </a:r>
            <a:endParaRPr lang="en-GB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1723" y="5565432"/>
            <a:ext cx="8150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However, there are much more if you count </a:t>
            </a:r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GB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resources</a:t>
            </a:r>
            <a:r>
              <a:rPr lang="en-GB" sz="3200" b="1" dirty="0" smtClean="0">
                <a:solidFill>
                  <a:schemeClr val="accent2">
                    <a:lumMod val="75000"/>
                  </a:schemeClr>
                </a:solidFill>
              </a:rPr>
              <a:t>! </a:t>
            </a:r>
            <a:endParaRPr lang="en-GB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 descr="3.jpg"/>
          <p:cNvPicPr>
            <a:picLocks noChangeAspect="1"/>
          </p:cNvPicPr>
          <p:nvPr/>
        </p:nvPicPr>
        <p:blipFill rotWithShape="1">
          <a:blip r:embed="rId2"/>
          <a:srcRect t="6557" b="10989"/>
          <a:stretch/>
        </p:blipFill>
        <p:spPr>
          <a:xfrm>
            <a:off x="2319130" y="1719244"/>
            <a:ext cx="6826334" cy="38461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95" y="179462"/>
            <a:ext cx="4617949" cy="64862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4537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">
            <a:off x="1213492" y="589146"/>
            <a:ext cx="4214437" cy="597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6037013" y="460952"/>
            <a:ext cx="4252311" cy="5854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617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35" y="418743"/>
            <a:ext cx="4219624" cy="5975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86" t="-594" b="-1"/>
          <a:stretch/>
        </p:blipFill>
        <p:spPr>
          <a:xfrm rot="780000">
            <a:off x="6608567" y="438397"/>
            <a:ext cx="4032000" cy="6043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730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246</TotalTime>
  <Words>214</Words>
  <Application>Microsoft Office PowerPoint</Application>
  <PresentationFormat>Произвольный</PresentationFormat>
  <Paragraphs>55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Аптека</vt:lpstr>
      <vt:lpstr>КАФЕДРА УКРАЇНСЬКОЇ  ТА ІНОЗЕМНИХ МОВ</vt:lpstr>
      <vt:lpstr>How good are you at sports  in English?</vt:lpstr>
      <vt:lpstr> BUSINESS ENGLISH  ДИСЦИПЛІНА ВІЛЬНОГО ВИБОРУ,  розроблена для здобувачів вищої освіти  денної і заочної форм навчання ІІІ, IV і V років навчання  </vt:lpstr>
      <vt:lpstr>Слайд 4</vt:lpstr>
      <vt:lpstr>… or in other words this is HOW IT WORKS!  LEARN and PRACTISE  English in a live class! </vt:lpstr>
      <vt:lpstr>Here are just a few printed course recourses that we use during our classes. Have a look!</vt:lpstr>
      <vt:lpstr>Слайд 7</vt:lpstr>
      <vt:lpstr>Слайд 8</vt:lpstr>
      <vt:lpstr>Слайд 9</vt:lpstr>
      <vt:lpstr>Expected Results! Some communicative competences  you shall develop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УКРАЇНСЬКОЇ ТА ІНОЗЕМНИХ МОВ</dc:title>
  <dc:creator>Kolia</dc:creator>
  <cp:lastModifiedBy>виктор</cp:lastModifiedBy>
  <cp:revision>50</cp:revision>
  <cp:lastPrinted>2019-03-05T08:02:53Z</cp:lastPrinted>
  <dcterms:created xsi:type="dcterms:W3CDTF">2018-03-26T18:23:14Z</dcterms:created>
  <dcterms:modified xsi:type="dcterms:W3CDTF">2022-04-06T17:29:46Z</dcterms:modified>
</cp:coreProperties>
</file>