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0080625" cy="7559675"/>
  <p:notesSz cx="7772400" cy="10058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1464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DejaVu Sans" pitchFamily="2"/>
              <a:ea typeface="DejaVu Sans" pitchFamily="2"/>
              <a:cs typeface="DejaVu Sans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DejaVu Sans" pitchFamily="2"/>
              <a:ea typeface="DejaVu Sans" pitchFamily="2"/>
              <a:cs typeface="DejaVu Sans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DejaVu Sans" pitchFamily="2"/>
              <a:ea typeface="DejaVu Sans" pitchFamily="2"/>
              <a:cs typeface="DejaVu Sans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C7865DA-F843-4B8A-B30B-B65ECEC97E5D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DejaVu Sans" pitchFamily="2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176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4282"/>
            <a:ext cx="5028477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DDDDDD"/>
                </a:solidFill>
                <a:uFillTx/>
                <a:latin typeface="DejaVu Sans" pitchFamily="2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DDDDDD"/>
                </a:solidFill>
                <a:uFillTx/>
                <a:latin typeface="DejaVu Sans" pitchFamily="2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DDDDDD"/>
                </a:solidFill>
                <a:uFillTx/>
                <a:latin typeface="DejaVu Sans" pitchFamily="2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DDDDDD"/>
                </a:solidFill>
                <a:uFillTx/>
                <a:latin typeface="DejaVu Sans" pitchFamily="2"/>
                <a:ea typeface="DejaVu Sans" pitchFamily="2"/>
                <a:cs typeface="DejaVu Sans" pitchFamily="2"/>
              </a:defRPr>
            </a:lvl1pPr>
          </a:lstStyle>
          <a:p>
            <a:pPr lvl="0"/>
            <a:fld id="{86DC1506-08F5-4660-AC37-B32F2911E66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594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ru-RU" sz="2000" b="0" i="0" u="none" strike="noStrike" kern="1200" cap="none" spc="0" baseline="0">
        <a:solidFill>
          <a:srgbClr val="000000"/>
        </a:solidFill>
        <a:uFillTx/>
        <a:latin typeface="DejaVu Sans Condensed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97D3C48-EFC3-441D-8F3F-41D7A59AC725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ru-RU" sz="1400" b="0" i="0" u="none" strike="noStrike" kern="1200" cap="none" spc="0" baseline="0">
              <a:solidFill>
                <a:srgbClr val="DDDDDD"/>
              </a:solidFill>
              <a:uFillTx/>
              <a:latin typeface="DejaVu Sans" pitchFamily="2"/>
              <a:ea typeface="DejaVu Sans" pitchFamily="2"/>
              <a:cs typeface="DejaVu Sans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BDFBB00-2A9D-4008-815B-A8D1EFD5BAC7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</a:t>
            </a:fld>
            <a:endParaRPr lang="ru-RU" sz="1400" b="0" i="0" u="none" strike="noStrike" kern="1200" cap="none" spc="0" baseline="0">
              <a:solidFill>
                <a:srgbClr val="DDDDDD"/>
              </a:solidFill>
              <a:uFillTx/>
              <a:latin typeface="DejaVu Sans" pitchFamily="2"/>
              <a:ea typeface="DejaVu Sans" pitchFamily="2"/>
              <a:cs typeface="DejaVu Sans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9514C4C-17B5-439B-B20E-42AB5CE586AB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</a:t>
            </a:fld>
            <a:endParaRPr lang="ru-RU" sz="1400" b="0" i="0" u="none" strike="noStrike" kern="1200" cap="none" spc="0" baseline="0">
              <a:solidFill>
                <a:srgbClr val="DDDDDD"/>
              </a:solidFill>
              <a:uFillTx/>
              <a:latin typeface="DejaVu Sans" pitchFamily="2"/>
              <a:ea typeface="DejaVu Sans" pitchFamily="2"/>
              <a:cs typeface="DejaVu Sans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D340108-3726-4B18-9A40-CC23D11E4127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ru-RU" sz="1400" b="0" i="0" u="none" strike="noStrike" kern="1200" cap="none" spc="0" baseline="0">
              <a:solidFill>
                <a:srgbClr val="DDDDDD"/>
              </a:solidFill>
              <a:uFillTx/>
              <a:latin typeface="DejaVu Sans" pitchFamily="2"/>
              <a:ea typeface="DejaVu Sans" pitchFamily="2"/>
              <a:cs typeface="DejaVu Sans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9B4A25F-6BF5-4CBA-96AD-A4C1D84C88F0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ru-RU" sz="1400" b="0" i="0" u="none" strike="noStrike" kern="1200" cap="none" spc="0" baseline="0">
              <a:solidFill>
                <a:srgbClr val="DDDDDD"/>
              </a:solidFill>
              <a:uFillTx/>
              <a:latin typeface="DejaVu Sans" pitchFamily="2"/>
              <a:ea typeface="DejaVu Sans" pitchFamily="2"/>
              <a:cs typeface="DejaVu Sans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6D3686B-EDB7-41C4-A114-601CE3722559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ru-RU" sz="1400" b="0" i="0" u="none" strike="noStrike" kern="1200" cap="none" spc="0" baseline="0">
              <a:solidFill>
                <a:srgbClr val="DDDDDD"/>
              </a:solidFill>
              <a:uFillTx/>
              <a:latin typeface="DejaVu Sans" pitchFamily="2"/>
              <a:ea typeface="DejaVu Sans" pitchFamily="2"/>
              <a:cs typeface="DejaVu Sans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 txBox="1"/>
          <p:nvPr/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3E65BF4-832B-46D8-BC8F-8286B3326005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ru-RU" sz="1400" b="0" i="0" u="none" strike="noStrike" kern="1200" cap="none" spc="0" baseline="0">
              <a:solidFill>
                <a:srgbClr val="DDDDDD"/>
              </a:solidFill>
              <a:uFillTx/>
              <a:latin typeface="DejaVu Sans" pitchFamily="2"/>
              <a:ea typeface="DejaVu Sans" pitchFamily="2"/>
              <a:cs typeface="DejaVu Sans" pitchFamily="2"/>
            </a:endParaRPr>
          </a:p>
        </p:txBody>
      </p:sp>
      <p:sp>
        <p:nvSpPr>
          <p:cNvPr id="3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899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4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>
              <a:defRPr sz="2400"/>
            </a:lvl1pPr>
          </a:lstStyle>
          <a:p>
            <a:pPr lvl="0"/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8688B2-6386-48C1-A409-1951CB57DF98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155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E546CE-2377-4EA1-A300-39FFF68EC16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3853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4856158" y="301623"/>
            <a:ext cx="1450979" cy="471804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4200525" cy="471804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55205F-96A6-46E5-BBF7-E9261DB7AC0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6705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2E108F-71F7-4B13-B230-B6E78A313673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2287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998212-9599-4FF6-BE66-10EF54867238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1018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13B21F-48D8-47F7-A534-B002D25FBA7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6528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2847971" y="2728917"/>
            <a:ext cx="2127251" cy="33924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5127626" y="2728917"/>
            <a:ext cx="2128842" cy="33924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F7FE57-637B-4D05-9C30-C45320CF4F66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9985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37AD7F-B994-4A87-804B-D9E65F564B71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5432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6B43DC-B120-4DBC-A3FD-09128398290A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21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48A088-D02E-4061-BCB3-D51D5010CDF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1343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180B4B-3089-43D4-9914-0E2E0423CAE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4927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4FCFD4-1D31-4C2F-B999-7EE3B98B266D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4351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lang="uk-UA" sz="3200"/>
            </a:lvl1pPr>
          </a:lstStyle>
          <a:p>
            <a:pPr lvl="0"/>
            <a:endParaRPr lang="uk-UA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357376-2502-441C-9787-24E087B6A39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348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2108CF-029F-433E-840A-87E711B8D497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071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154734" y="1382709"/>
            <a:ext cx="1101723" cy="473868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2847971" y="1382709"/>
            <a:ext cx="3154359" cy="473868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B4820C-4B59-4AF1-A047-8E989F6B025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7527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CB61E3-55BB-4C6F-9823-04F28EF1E79D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8983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AC6C67-EFF8-4148-90EE-7CB77772A330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7031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E67642-B6B3-48D1-9519-7E769C839485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3689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1765304" y="1768477"/>
            <a:ext cx="3219446" cy="48704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5137154" y="1768477"/>
            <a:ext cx="3221038" cy="487045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263F7D-1755-4A53-8B6F-9CBDC0E3FE3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0571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BA0330-F2AB-4492-BD6D-68F6DC04B0C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8356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93963F-805B-4C86-BEAF-7E52AC638ACB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691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6A8606-862D-4527-8AB2-555EC1217A74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836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 anchorCtr="1"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F7EBF7-733D-45CE-AB07-79D992749409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5132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240A3B-CF95-459E-8F1F-19009B6CE724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7651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lang="uk-UA" sz="3200"/>
            </a:lvl1pPr>
          </a:lstStyle>
          <a:p>
            <a:pPr lvl="0"/>
            <a:endParaRPr lang="uk-UA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F49B4C-C26A-4E98-BA22-074365C4128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247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FE9BB3-1744-4E50-A5E8-D72018C27829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921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710360" y="301623"/>
            <a:ext cx="1647821" cy="633730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1765304" y="301623"/>
            <a:ext cx="4792663" cy="633730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BE6442-20B0-49F8-9A8A-F0344B91B73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8182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E78398-ED68-4286-848F-68E87BE50AEA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0557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F4A56C-D70F-4880-85D5-A0761B63F224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4159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750B99-3927-4DB8-AA8A-DA7F901155A9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5895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700092" y="1841501"/>
            <a:ext cx="4262439" cy="445293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5114925" y="1841501"/>
            <a:ext cx="4264020" cy="445293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D07B39-1A1D-46AB-A371-B2F45611759C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8461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933CB6-7F6C-4A97-878C-3A4CA39DBC9A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666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58F58D-34F8-41AE-A3A0-A2F2A6678ED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8290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3744916" y="2547939"/>
            <a:ext cx="1204914" cy="24717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5102223" y="2547939"/>
            <a:ext cx="1204914" cy="24717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A00584-3CE2-4932-9899-32B7A02105EB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677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3A976E-EBA4-40C8-8007-D6FB230BC67C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0683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F042F8-0AC6-43FF-9B94-52AF7220493E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270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lang="uk-UA"/>
            </a:lvl1pPr>
          </a:lstStyle>
          <a:p>
            <a:pPr lvl="0"/>
            <a:endParaRPr lang="uk-UA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E52515-0A24-4C59-8205-E2F91BF704B5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0727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542943-F94F-4190-95E3-B1DCDE7A0C7A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243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7210428" y="446090"/>
            <a:ext cx="2168527" cy="584834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700092" y="446090"/>
            <a:ext cx="6357932" cy="584834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EE403A-CA81-41F0-82AC-24AA5670AAF9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3295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 anchorCtr="1"/>
          <a:lstStyle>
            <a:lvl1pPr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 anchorCtr="1"/>
          <a:lstStyle>
            <a:lvl1pPr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8" name="Нижний колонтитул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9" name="Номер слайда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2ABCAE-6575-4BDF-80A3-6A2B5F1B3F3B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6020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DF6E68-1878-498D-B2F8-BB249FCE8D3F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6196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8696D6-6A1F-44B3-AF0F-C03311D52942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0578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 anchorCtr="1"/>
          <a:lstStyle>
            <a:lvl1pPr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76E1C1-1F63-463B-BC35-B4DDD87C6AEA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054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 anchorCtr="1"/>
          <a:lstStyle>
            <a:lvl1pPr>
              <a:defRPr lang="uk-UA"/>
            </a:lvl1pPr>
          </a:lstStyle>
          <a:p>
            <a:pPr lvl="0"/>
            <a:endParaRPr lang="uk-UA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 anchorCtr="1"/>
          <a:lstStyle>
            <a:lvl1pPr>
              <a:defRPr sz="16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F8BDBC-BA01-41C0-B349-F387E28E01B1}" type="slidenum">
              <a:rPr/>
              <a:pPr lv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6411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DDDDDD"/>
                </a:solidFill>
                <a:uFillTx/>
                <a:latin typeface="DejaVu Sans" pitchFamily="2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3" name="Нижний колонтитул 2"/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DDDDDD"/>
                </a:solidFill>
                <a:uFillTx/>
                <a:latin typeface="DejaVu Sans" pitchFamily="2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4" name="Номер слайда 3"/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DDDDDD"/>
                </a:solidFill>
                <a:uFillTx/>
                <a:latin typeface="DejaVu Sans" pitchFamily="2"/>
                <a:ea typeface="DejaVu Sans" pitchFamily="2"/>
                <a:cs typeface="DejaVu Sans" pitchFamily="2"/>
              </a:defRPr>
            </a:lvl1pPr>
          </a:lstStyle>
          <a:p>
            <a:pPr lvl="0"/>
            <a:fld id="{292CCA6D-BCAD-4B8E-A5D7-3D968C10AA95}" type="slidenum">
              <a:rPr/>
              <a:pPr lvl="0"/>
              <a:t>‹#›</a:t>
            </a:fld>
            <a:endParaRPr lang="ru-RU"/>
          </a:p>
        </p:txBody>
      </p:sp>
      <p:sp>
        <p:nvSpPr>
          <p:cNvPr id="5" name="Текст 4"/>
          <p:cNvSpPr txBox="1">
            <a:spLocks noGrp="1"/>
          </p:cNvSpPr>
          <p:nvPr>
            <p:ph type="body" idx="1"/>
          </p:nvPr>
        </p:nvSpPr>
        <p:spPr>
          <a:xfrm>
            <a:off x="3745437" y="2548441"/>
            <a:ext cx="2561755" cy="24713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403956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200" cap="none" spc="0" baseline="0">
          <a:solidFill>
            <a:srgbClr val="FFFFFF"/>
          </a:solidFill>
          <a:uFillTx/>
          <a:latin typeface="DejaVu Sans" pitchFamily="34"/>
        </a:defRPr>
      </a:lvl1pPr>
    </p:titleStyle>
    <p:body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ru-RU" sz="3200" b="0" i="0" u="none" strike="noStrike" kern="1200" cap="none" spc="0" baseline="0">
          <a:solidFill>
            <a:srgbClr val="666666"/>
          </a:solidFill>
          <a:uFillTx/>
          <a:latin typeface="DejaVu Sans" pitchFamily="34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2848319" y="1382042"/>
            <a:ext cx="4370402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2847962" y="2729520"/>
            <a:ext cx="4407837" cy="33922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143277" y="7146721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DDDDDD"/>
                </a:solidFill>
                <a:uFillTx/>
                <a:latin typeface="DejaVu Sans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1" y="7146721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DDDDDD"/>
                </a:solidFill>
                <a:uFillTx/>
                <a:latin typeface="DejaVu Sans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621560" y="7146721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DDDDDD"/>
                </a:solidFill>
                <a:uFillTx/>
                <a:latin typeface="DejaVu Sans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fld id="{AD034406-3775-43F4-A60C-84415037BBF3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2800" b="0" i="0" u="none" strike="noStrike" kern="1200" cap="none" spc="0" baseline="0">
          <a:solidFill>
            <a:srgbClr val="333333"/>
          </a:solidFill>
          <a:uFillTx/>
          <a:latin typeface="DejaVu Sans" pitchFamily="34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ru-RU" sz="2600" b="0" i="0" u="none" strike="noStrike" kern="1200" cap="none" spc="0" baseline="0">
          <a:solidFill>
            <a:srgbClr val="666666"/>
          </a:solidFill>
          <a:uFillTx/>
          <a:latin typeface="DejaVu Sans" pitchFamily="34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65075" y="301322"/>
            <a:ext cx="6592677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1765075" y="1769043"/>
            <a:ext cx="6592677" cy="48704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143277" y="7146721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DDDDDD"/>
                </a:solidFill>
                <a:uFillTx/>
                <a:latin typeface="DejaVu Sans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1" y="7146721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808080"/>
                </a:solidFill>
                <a:uFillTx/>
                <a:latin typeface="DejaVu Sans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621560" y="7146721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DDDDDD"/>
                </a:solidFill>
                <a:uFillTx/>
                <a:latin typeface="DejaVu Sans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fld id="{EC51C1A7-5C1A-4B2A-B48F-60438C8C6896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2800" b="0" i="0" u="none" strike="noStrike" kern="1200" cap="none" spc="0" baseline="0">
          <a:solidFill>
            <a:srgbClr val="333333"/>
          </a:solidFill>
          <a:uFillTx/>
          <a:latin typeface="DejaVu Sans" pitchFamily="34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ru-RU" sz="2600" b="0" i="0" u="none" strike="noStrike" kern="1200" cap="none" spc="0" baseline="0">
          <a:solidFill>
            <a:srgbClr val="666666"/>
          </a:solidFill>
          <a:uFillTx/>
          <a:latin typeface="DejaVu Sans" pitchFamily="34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00558" y="446035"/>
            <a:ext cx="8678881" cy="11998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00558" y="1841034"/>
            <a:ext cx="8678881" cy="44532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143277" y="7146721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DDDDDD"/>
                </a:solidFill>
                <a:uFillTx/>
                <a:latin typeface="DejaVu Sans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1" y="7146721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808080"/>
                </a:solidFill>
                <a:uFillTx/>
                <a:latin typeface="DejaVu Sans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621560" y="7146721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DDDDDD"/>
                </a:solidFill>
                <a:uFillTx/>
                <a:latin typeface="DejaVu Sans" pitchFamily="34"/>
                <a:ea typeface="DejaVu Sans" pitchFamily="2"/>
                <a:cs typeface="DejaVu Sans" pitchFamily="2"/>
              </a:defRPr>
            </a:lvl1pPr>
          </a:lstStyle>
          <a:p>
            <a:pPr lvl="0"/>
            <a:fld id="{43DDFFAC-519C-418F-9192-4368F9F978F3}" type="slidenum">
              <a:rPr/>
              <a:pPr lvl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000" b="0" i="0" u="none" strike="noStrike" kern="1200" cap="none" spc="0" baseline="0">
          <a:solidFill>
            <a:srgbClr val="333333"/>
          </a:solidFill>
          <a:uFillTx/>
          <a:latin typeface="DejaVu Sans" pitchFamily="34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ru-RU" sz="3200" b="0" i="0" u="none" strike="noStrike" kern="1200" cap="none" spc="0" baseline="0">
          <a:solidFill>
            <a:srgbClr val="666666"/>
          </a:solidFill>
          <a:uFillTx/>
          <a:latin typeface="DejaVu Sans" pitchFamily="34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ru-RU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 txBox="1">
            <a:spLocks noGrp="1"/>
          </p:cNvSpPr>
          <p:nvPr>
            <p:ph type="subTitle" idx="4294967295"/>
          </p:nvPr>
        </p:nvSpPr>
        <p:spPr>
          <a:xfrm>
            <a:off x="3168002" y="1439640"/>
            <a:ext cx="3888001" cy="5040721"/>
          </a:xfrm>
        </p:spPr>
        <p:txBody>
          <a:bodyPr anchor="ctr" anchorCtr="1">
            <a:spAutoFit/>
          </a:bodyPr>
          <a:lstStyle/>
          <a:p>
            <a:pPr lvl="0" algn="ctr"/>
            <a:r>
              <a:rPr lang="ru-RU" sz="4400" b="1">
                <a:effectLst>
                  <a:outerShdw dist="17962" dir="2700000">
                    <a:srgbClr val="000000"/>
                  </a:outerShdw>
                </a:effectLst>
                <a:latin typeface="DejaVu Sans" pitchFamily="2"/>
              </a:rPr>
              <a:t>Іноземна мова у фізичному вихованні</a:t>
            </a:r>
          </a:p>
          <a:p>
            <a:pPr lvl="0" algn="ctr"/>
            <a:r>
              <a:rPr lang="ru-RU" sz="4400" b="1">
                <a:effectLst>
                  <a:outerShdw dist="17962" dir="2700000">
                    <a:srgbClr val="000000"/>
                  </a:outerShdw>
                </a:effectLst>
                <a:latin typeface="DejaVu Sans" pitchFamily="2"/>
              </a:rPr>
              <a:t> в освітній і виробничій сферах</a:t>
            </a:r>
          </a:p>
          <a:p>
            <a:pPr lvl="0" algn="ctr"/>
            <a:endParaRPr lang="ru-RU" sz="3200" b="1">
              <a:latin typeface="DejaVu Sans" pitchFamily="2"/>
            </a:endParaRPr>
          </a:p>
        </p:txBody>
      </p:sp>
      <p:sp>
        <p:nvSpPr>
          <p:cNvPr id="3" name="Заголовок 2"/>
          <p:cNvSpPr txBox="1"/>
          <p:nvPr/>
        </p:nvSpPr>
        <p:spPr>
          <a:xfrm>
            <a:off x="6408462" y="5712055"/>
            <a:ext cx="3167509" cy="553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600" b="1" i="0" u="none" strike="noStrike" kern="1200" cap="none" spc="0" baseline="0">
                <a:solidFill>
                  <a:srgbClr val="680059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DejaVu Sans" pitchFamily="34"/>
              </a:rPr>
              <a:t>ВК.ФВ31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-41404" y="-1078"/>
            <a:ext cx="2633398" cy="262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2376013" y="2172102"/>
            <a:ext cx="5647681" cy="1957318"/>
          </a:xfrm>
        </p:spPr>
        <p:txBody>
          <a:bodyPr/>
          <a:lstStyle/>
          <a:p>
            <a:pPr lvl="0"/>
            <a:r>
              <a:rPr lang="ru-RU" sz="3600" b="1">
                <a:solidFill>
                  <a:srgbClr val="820F71"/>
                </a:solidFill>
                <a:effectLst>
                  <a:outerShdw dist="17962" dir="2700000">
                    <a:srgbClr val="000000"/>
                  </a:outerShdw>
                </a:effectLst>
              </a:rPr>
              <a:t>Кафедра української та іноземних мов</a:t>
            </a:r>
            <a:endParaRPr lang="ru-RU" sz="4400" b="1">
              <a:solidFill>
                <a:srgbClr val="820F71"/>
              </a:solidFill>
              <a:effectLst>
                <a:outerShdw dist="17962" dir="2700000">
                  <a:srgbClr val="000000"/>
                </a:outerShdw>
              </a:effectLst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 rot="59404">
            <a:off x="2384582" y="3531468"/>
            <a:ext cx="4599002" cy="1030318"/>
          </a:xfrm>
        </p:spPr>
        <p:txBody>
          <a:bodyPr/>
          <a:lstStyle/>
          <a:p>
            <a:pPr lvl="2" hangingPunct="0">
              <a:lnSpc>
                <a:spcPct val="70000"/>
              </a:lnSpc>
              <a:spcBef>
                <a:spcPts val="0"/>
              </a:spcBef>
              <a:spcAft>
                <a:spcPts val="1415"/>
              </a:spcAft>
              <a:buNone/>
            </a:pPr>
            <a:endParaRPr lang="ru-RU" sz="700">
              <a:ln w="0">
                <a:solidFill>
                  <a:srgbClr val="666666"/>
                </a:solidFill>
                <a:prstDash val="solid"/>
              </a:ln>
              <a:noFill/>
              <a:effectLst>
                <a:outerShdw dist="17962" dir="2700000">
                  <a:srgbClr val="000000"/>
                </a:outerShdw>
              </a:effectLst>
              <a:latin typeface="DejaVu Sans" pitchFamily="34"/>
            </a:endParaRPr>
          </a:p>
          <a:p>
            <a:pPr lvl="2" hangingPunct="0">
              <a:lnSpc>
                <a:spcPct val="70000"/>
              </a:lnSpc>
              <a:spcBef>
                <a:spcPts val="0"/>
              </a:spcBef>
              <a:spcAft>
                <a:spcPts val="1415"/>
              </a:spcAft>
              <a:buNone/>
            </a:pPr>
            <a:endParaRPr lang="ru-RU" sz="1200">
              <a:ln w="0">
                <a:solidFill>
                  <a:srgbClr val="666666"/>
                </a:solidFill>
                <a:prstDash val="solid"/>
              </a:ln>
              <a:noFill/>
              <a:effectLst>
                <a:outerShdw dist="17962" dir="2700000">
                  <a:srgbClr val="000000"/>
                </a:outerShdw>
              </a:effectLst>
              <a:latin typeface="DejaVu Sans" pitchFamily="34"/>
            </a:endParaRPr>
          </a:p>
          <a:p>
            <a:pPr lvl="2" hangingPunct="0">
              <a:lnSpc>
                <a:spcPct val="70000"/>
              </a:lnSpc>
              <a:spcBef>
                <a:spcPts val="0"/>
              </a:spcBef>
              <a:spcAft>
                <a:spcPts val="1415"/>
              </a:spcAft>
              <a:buNone/>
            </a:pPr>
            <a:r>
              <a:rPr lang="ru-RU" sz="2800">
                <a:ln w="0">
                  <a:solidFill>
                    <a:srgbClr val="666666"/>
                  </a:solidFill>
                  <a:prstDash val="solid"/>
                </a:ln>
                <a:noFill/>
                <a:effectLst>
                  <a:outerShdw dist="17962" dir="2700000">
                    <a:srgbClr val="000000"/>
                  </a:outerShdw>
                </a:effectLst>
                <a:latin typeface="DejaVu Sans" pitchFamily="34"/>
              </a:rPr>
              <a:t>Заочна форма навчання</a:t>
            </a:r>
          </a:p>
          <a:p>
            <a:pPr lvl="8" hangingPunct="0">
              <a:lnSpc>
                <a:spcPct val="70000"/>
              </a:lnSpc>
              <a:spcBef>
                <a:spcPts val="0"/>
              </a:spcBef>
              <a:spcAft>
                <a:spcPts val="1415"/>
              </a:spcAft>
              <a:buNone/>
            </a:pPr>
            <a:r>
              <a:rPr lang="ru-RU" sz="2800">
                <a:ln w="0">
                  <a:solidFill>
                    <a:srgbClr val="666666"/>
                  </a:solidFill>
                  <a:prstDash val="solid"/>
                </a:ln>
                <a:noFill/>
                <a:effectLst>
                  <a:outerShdw dist="17962" dir="2700000">
                    <a:srgbClr val="000000"/>
                  </a:outerShdw>
                </a:effectLst>
                <a:latin typeface="DejaVu Sans" pitchFamily="34"/>
              </a:rPr>
              <a:t>           </a:t>
            </a:r>
          </a:p>
          <a:p>
            <a:pPr lvl="8" hangingPunct="0">
              <a:lnSpc>
                <a:spcPct val="70000"/>
              </a:lnSpc>
              <a:spcBef>
                <a:spcPts val="0"/>
              </a:spcBef>
              <a:spcAft>
                <a:spcPts val="1415"/>
              </a:spcAft>
              <a:buNone/>
            </a:pPr>
            <a:r>
              <a:rPr lang="ru-RU" sz="2800">
                <a:ln w="0">
                  <a:solidFill>
                    <a:srgbClr val="666666"/>
                  </a:solidFill>
                  <a:prstDash val="solid"/>
                </a:ln>
                <a:noFill/>
                <a:effectLst>
                  <a:outerShdw dist="17962" dir="2700000">
                    <a:srgbClr val="000000"/>
                  </a:outerShdw>
                </a:effectLst>
                <a:latin typeface="DejaVu Sans" pitchFamily="34"/>
              </a:rPr>
              <a:t>          IV курс</a:t>
            </a:r>
          </a:p>
          <a:p>
            <a:pPr lvl="0">
              <a:lnSpc>
                <a:spcPct val="80000"/>
              </a:lnSpc>
              <a:buClr>
                <a:srgbClr val="666666"/>
              </a:buClr>
              <a:buSzPct val="45000"/>
              <a:buFont typeface="StarSymbol"/>
              <a:buChar char="●"/>
            </a:pPr>
            <a:endParaRPr lang="ru-RU" sz="70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0" y="5543998"/>
            <a:ext cx="2837163" cy="2026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-41404" y="-1078"/>
            <a:ext cx="2633398" cy="262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 rot="14989">
            <a:off x="7295165" y="84180"/>
            <a:ext cx="2779922" cy="2081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/>
            <a:alphaModFix/>
          </a:blip>
          <a:srcRect/>
          <a:stretch>
            <a:fillRect/>
          </a:stretch>
        </p:blipFill>
        <p:spPr>
          <a:xfrm>
            <a:off x="7416003" y="5822643"/>
            <a:ext cx="2632676" cy="1640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 txBox="1">
            <a:spLocks noGrp="1"/>
          </p:cNvSpPr>
          <p:nvPr>
            <p:ph type="body" idx="4294967295"/>
          </p:nvPr>
        </p:nvSpPr>
        <p:spPr>
          <a:xfrm>
            <a:off x="2847962" y="2729520"/>
            <a:ext cx="4407837" cy="1617838"/>
          </a:xfrm>
        </p:spPr>
        <p:txBody>
          <a:bodyPr/>
          <a:lstStyle/>
          <a:p>
            <a:pPr lvl="0"/>
            <a:endParaRPr lang="ru-RU"/>
          </a:p>
          <a:p>
            <a:pPr lvl="0"/>
            <a:endParaRPr lang="ru-RU"/>
          </a:p>
          <a:p>
            <a:pPr lvl="0"/>
            <a:endParaRPr lang="ru-RU"/>
          </a:p>
          <a:p>
            <a:pPr lvl="0"/>
            <a:endParaRPr lang="ru-RU"/>
          </a:p>
          <a:p>
            <a:pPr lvl="0"/>
            <a:endParaRPr lang="ru-RU"/>
          </a:p>
          <a:p>
            <a:pPr lvl="0"/>
            <a:endParaRPr lang="ru-RU"/>
          </a:p>
          <a:p>
            <a:pPr lvl="0">
              <a:buClr>
                <a:srgbClr val="666666"/>
              </a:buClr>
              <a:buSzPct val="45000"/>
              <a:buFont typeface="StarSymbol"/>
              <a:buChar char="●"/>
            </a:pPr>
            <a:endParaRPr lang="ru-RU"/>
          </a:p>
          <a:p>
            <a:pPr lvl="0">
              <a:buClr>
                <a:srgbClr val="666666"/>
              </a:buClr>
              <a:buSzPct val="45000"/>
              <a:buFont typeface="StarSymbol"/>
              <a:buChar char="●"/>
            </a:pPr>
            <a:endParaRPr lang="ru-RU"/>
          </a:p>
        </p:txBody>
      </p:sp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5327998" y="143999"/>
            <a:ext cx="4464000" cy="2952003"/>
          </a:xfrm>
        </p:spPr>
        <p:txBody>
          <a:bodyPr>
            <a:spAutoFit/>
          </a:bodyPr>
          <a:lstStyle/>
          <a:p>
            <a:pPr lvl="0"/>
            <a:r>
              <a:rPr lang="ru-RU" sz="3600" b="1">
                <a:solidFill>
                  <a:srgbClr val="680059"/>
                </a:solidFill>
                <a:effectLst>
                  <a:outerShdw dist="17962" dir="2700000">
                    <a:srgbClr val="000000"/>
                  </a:outerShdw>
                </a:effectLst>
              </a:rPr>
              <a:t>10 причин, </a:t>
            </a:r>
            <a:br>
              <a:rPr lang="ru-RU" sz="3600" b="1">
                <a:solidFill>
                  <a:srgbClr val="680059"/>
                </a:solidFill>
                <a:effectLst>
                  <a:outerShdw dist="17962" dir="2700000">
                    <a:srgbClr val="000000"/>
                  </a:outerShdw>
                </a:effectLst>
              </a:rPr>
            </a:br>
            <a:r>
              <a:rPr lang="ru-RU" sz="3600" b="1">
                <a:solidFill>
                  <a:srgbClr val="680059"/>
                </a:solidFill>
                <a:effectLst>
                  <a:outerShdw dist="17962" dir="2700000">
                    <a:srgbClr val="000000"/>
                  </a:outerShdw>
                </a:effectLst>
              </a:rPr>
              <a:t>щоб вивчати </a:t>
            </a:r>
            <a:br>
              <a:rPr lang="ru-RU" sz="3600" b="1">
                <a:solidFill>
                  <a:srgbClr val="680059"/>
                </a:solidFill>
                <a:effectLst>
                  <a:outerShdw dist="17962" dir="2700000">
                    <a:srgbClr val="000000"/>
                  </a:outerShdw>
                </a:effectLst>
              </a:rPr>
            </a:br>
            <a:r>
              <a:rPr lang="ru-RU" sz="3600" b="1">
                <a:solidFill>
                  <a:srgbClr val="680059"/>
                </a:solidFill>
                <a:effectLst>
                  <a:outerShdw dist="17962" dir="2700000">
                    <a:srgbClr val="000000"/>
                  </a:outerShdw>
                </a:effectLst>
              </a:rPr>
              <a:t>англійську мову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4320000" y="3168002"/>
            <a:ext cx="5759997" cy="4065843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ru-RU" sz="1500" b="1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latin typeface="Roboto" pitchFamily="34"/>
              </a:rPr>
              <a:t>1</a:t>
            </a:r>
            <a:r>
              <a:rPr lang="ru-RU" sz="1500" b="1">
                <a:solidFill>
                  <a:srgbClr val="680059"/>
                </a:solidFill>
                <a:effectLst>
                  <a:outerShdw dist="17962" dir="2700000">
                    <a:srgbClr val="000000"/>
                  </a:outerShdw>
                </a:effectLst>
                <a:latin typeface="Roboto" pitchFamily="34"/>
              </a:rPr>
              <a:t>. Підвищення «вартості» на ринку праці. </a:t>
            </a:r>
            <a:br>
              <a:rPr lang="ru-RU" sz="1500" b="1">
                <a:solidFill>
                  <a:srgbClr val="680059"/>
                </a:solidFill>
                <a:effectLst>
                  <a:outerShdw dist="17962" dir="2700000">
                    <a:srgbClr val="000000"/>
                  </a:outerShdw>
                </a:effectLst>
                <a:latin typeface="Roboto" pitchFamily="34"/>
              </a:rPr>
            </a:br>
            <a:r>
              <a:rPr lang="ru-RU" sz="1500" b="1">
                <a:solidFill>
                  <a:srgbClr val="680059"/>
                </a:solidFill>
                <a:effectLst>
                  <a:outerShdw dist="17962" dir="2700000">
                    <a:srgbClr val="000000"/>
                  </a:outerShdw>
                </a:effectLst>
                <a:latin typeface="Roboto" pitchFamily="34"/>
              </a:rPr>
              <a:t/>
            </a:r>
            <a:br>
              <a:rPr lang="ru-RU" sz="1500" b="1">
                <a:solidFill>
                  <a:srgbClr val="680059"/>
                </a:solidFill>
                <a:effectLst>
                  <a:outerShdw dist="17962" dir="2700000">
                    <a:srgbClr val="000000"/>
                  </a:outerShdw>
                </a:effectLst>
                <a:latin typeface="Roboto" pitchFamily="34"/>
              </a:rPr>
            </a:br>
            <a:r>
              <a:rPr lang="ru-RU" sz="1500" b="1">
                <a:solidFill>
                  <a:srgbClr val="680059"/>
                </a:solidFill>
                <a:effectLst>
                  <a:outerShdw dist="17962" dir="2700000">
                    <a:srgbClr val="000000"/>
                  </a:outerShdw>
                </a:effectLst>
                <a:latin typeface="Roboto" pitchFamily="34"/>
              </a:rPr>
              <a:t>2. Тренування пам'яті. </a:t>
            </a:r>
            <a:br>
              <a:rPr lang="ru-RU" sz="1500" b="1">
                <a:solidFill>
                  <a:srgbClr val="680059"/>
                </a:solidFill>
                <a:effectLst>
                  <a:outerShdw dist="17962" dir="2700000">
                    <a:srgbClr val="000000"/>
                  </a:outerShdw>
                </a:effectLst>
                <a:latin typeface="Roboto" pitchFamily="34"/>
              </a:rPr>
            </a:br>
            <a:r>
              <a:rPr lang="ru-RU" sz="1500" b="1">
                <a:solidFill>
                  <a:srgbClr val="680059"/>
                </a:solidFill>
                <a:effectLst>
                  <a:outerShdw dist="17962" dir="2700000">
                    <a:srgbClr val="000000"/>
                  </a:outerShdw>
                </a:effectLst>
                <a:latin typeface="Roboto" pitchFamily="34"/>
              </a:rPr>
              <a:t/>
            </a:r>
            <a:br>
              <a:rPr lang="ru-RU" sz="1500" b="1">
                <a:solidFill>
                  <a:srgbClr val="680059"/>
                </a:solidFill>
                <a:effectLst>
                  <a:outerShdw dist="17962" dir="2700000">
                    <a:srgbClr val="000000"/>
                  </a:outerShdw>
                </a:effectLst>
                <a:latin typeface="Roboto" pitchFamily="34"/>
              </a:rPr>
            </a:br>
            <a:r>
              <a:rPr lang="ru-RU" sz="1500" b="1">
                <a:solidFill>
                  <a:srgbClr val="680059"/>
                </a:solidFill>
                <a:effectLst>
                  <a:outerShdw dist="17962" dir="2700000">
                    <a:srgbClr val="000000"/>
                  </a:outerShdw>
                </a:effectLst>
                <a:latin typeface="Roboto" pitchFamily="34"/>
              </a:rPr>
              <a:t>3. Прослуховування музики.</a:t>
            </a:r>
          </a:p>
          <a:p>
            <a:pPr lvl="0">
              <a:lnSpc>
                <a:spcPct val="80000"/>
              </a:lnSpc>
              <a:spcAft>
                <a:spcPts val="0"/>
              </a:spcAft>
            </a:pPr>
            <a:r>
              <a:rPr lang="ru-RU" sz="1500" b="1">
                <a:solidFill>
                  <a:srgbClr val="680059"/>
                </a:solidFill>
                <a:effectLst>
                  <a:outerShdw dist="17962" dir="2700000">
                    <a:srgbClr val="000000"/>
                  </a:outerShdw>
                </a:effectLst>
              </a:rPr>
              <a:t> </a:t>
            </a:r>
          </a:p>
          <a:p>
            <a:pPr lvl="0">
              <a:lnSpc>
                <a:spcPct val="80000"/>
              </a:lnSpc>
              <a:spcAft>
                <a:spcPts val="0"/>
              </a:spcAft>
            </a:pPr>
            <a:r>
              <a:rPr lang="ru-RU" sz="1500" b="1">
                <a:solidFill>
                  <a:srgbClr val="680059"/>
                </a:solidFill>
                <a:effectLst>
                  <a:outerShdw dist="17962" dir="2700000">
                    <a:srgbClr val="000000"/>
                  </a:outerShdw>
                </a:effectLst>
                <a:latin typeface="Roboto" pitchFamily="34"/>
              </a:rPr>
              <a:t>4. Перегляд фільмів без перекладу. </a:t>
            </a:r>
            <a:br>
              <a:rPr lang="ru-RU" sz="1500" b="1">
                <a:solidFill>
                  <a:srgbClr val="680059"/>
                </a:solidFill>
                <a:effectLst>
                  <a:outerShdw dist="17962" dir="2700000">
                    <a:srgbClr val="000000"/>
                  </a:outerShdw>
                </a:effectLst>
                <a:latin typeface="Roboto" pitchFamily="34"/>
              </a:rPr>
            </a:br>
            <a:r>
              <a:rPr lang="ru-RU" sz="1500" b="1">
                <a:solidFill>
                  <a:srgbClr val="680059"/>
                </a:solidFill>
                <a:effectLst>
                  <a:outerShdw dist="17962" dir="2700000">
                    <a:srgbClr val="000000"/>
                  </a:outerShdw>
                </a:effectLst>
                <a:latin typeface="Roboto" pitchFamily="34"/>
              </a:rPr>
              <a:t/>
            </a:r>
            <a:br>
              <a:rPr lang="ru-RU" sz="1500" b="1">
                <a:solidFill>
                  <a:srgbClr val="680059"/>
                </a:solidFill>
                <a:effectLst>
                  <a:outerShdw dist="17962" dir="2700000">
                    <a:srgbClr val="000000"/>
                  </a:outerShdw>
                </a:effectLst>
                <a:latin typeface="Roboto" pitchFamily="34"/>
              </a:rPr>
            </a:br>
            <a:r>
              <a:rPr lang="ru-RU" sz="1500" b="1">
                <a:solidFill>
                  <a:srgbClr val="680059"/>
                </a:solidFill>
                <a:effectLst>
                  <a:outerShdw dist="17962" dir="2700000">
                    <a:srgbClr val="000000"/>
                  </a:outerShdw>
                </a:effectLst>
                <a:latin typeface="Roboto" pitchFamily="34"/>
              </a:rPr>
              <a:t>5. У відпустці спілкуватися на мові місцевих жителів. </a:t>
            </a:r>
            <a:br>
              <a:rPr lang="ru-RU" sz="1500" b="1">
                <a:solidFill>
                  <a:srgbClr val="680059"/>
                </a:solidFill>
                <a:effectLst>
                  <a:outerShdw dist="17962" dir="2700000">
                    <a:srgbClr val="000000"/>
                  </a:outerShdw>
                </a:effectLst>
                <a:latin typeface="Roboto" pitchFamily="34"/>
              </a:rPr>
            </a:br>
            <a:r>
              <a:rPr lang="ru-RU" sz="1500" b="1">
                <a:solidFill>
                  <a:srgbClr val="680059"/>
                </a:solidFill>
                <a:effectLst>
                  <a:outerShdw dist="17962" dir="2700000">
                    <a:srgbClr val="000000"/>
                  </a:outerShdw>
                </a:effectLst>
                <a:latin typeface="Roboto" pitchFamily="34"/>
              </a:rPr>
              <a:t/>
            </a:r>
            <a:br>
              <a:rPr lang="ru-RU" sz="1500" b="1">
                <a:solidFill>
                  <a:srgbClr val="680059"/>
                </a:solidFill>
                <a:effectLst>
                  <a:outerShdw dist="17962" dir="2700000">
                    <a:srgbClr val="000000"/>
                  </a:outerShdw>
                </a:effectLst>
                <a:latin typeface="Roboto" pitchFamily="34"/>
              </a:rPr>
            </a:br>
            <a:r>
              <a:rPr lang="ru-RU" sz="1500" b="1">
                <a:solidFill>
                  <a:srgbClr val="680059"/>
                </a:solidFill>
                <a:effectLst>
                  <a:outerShdw dist="17962" dir="2700000">
                    <a:srgbClr val="000000"/>
                  </a:outerShdw>
                </a:effectLst>
                <a:latin typeface="Roboto" pitchFamily="34"/>
              </a:rPr>
              <a:t>6. Читання спеціальної літератури. </a:t>
            </a:r>
            <a:br>
              <a:rPr lang="ru-RU" sz="1500" b="1">
                <a:solidFill>
                  <a:srgbClr val="680059"/>
                </a:solidFill>
                <a:effectLst>
                  <a:outerShdw dist="17962" dir="2700000">
                    <a:srgbClr val="000000"/>
                  </a:outerShdw>
                </a:effectLst>
                <a:latin typeface="Roboto" pitchFamily="34"/>
              </a:rPr>
            </a:br>
            <a:r>
              <a:rPr lang="ru-RU" sz="1500" b="1">
                <a:solidFill>
                  <a:srgbClr val="680059"/>
                </a:solidFill>
                <a:effectLst>
                  <a:outerShdw dist="17962" dir="2700000">
                    <a:srgbClr val="000000"/>
                  </a:outerShdw>
                </a:effectLst>
                <a:latin typeface="Roboto" pitchFamily="34"/>
              </a:rPr>
              <a:t/>
            </a:r>
            <a:br>
              <a:rPr lang="ru-RU" sz="1500" b="1">
                <a:solidFill>
                  <a:srgbClr val="680059"/>
                </a:solidFill>
                <a:effectLst>
                  <a:outerShdw dist="17962" dir="2700000">
                    <a:srgbClr val="000000"/>
                  </a:outerShdw>
                </a:effectLst>
                <a:latin typeface="Roboto" pitchFamily="34"/>
              </a:rPr>
            </a:br>
            <a:r>
              <a:rPr lang="ru-RU" sz="1500" b="1">
                <a:solidFill>
                  <a:srgbClr val="680059"/>
                </a:solidFill>
                <a:effectLst>
                  <a:outerShdw dist="17962" dir="2700000">
                    <a:srgbClr val="000000"/>
                  </a:outerShdw>
                </a:effectLst>
                <a:latin typeface="Roboto" pitchFamily="34"/>
              </a:rPr>
              <a:t>7. Розширення кола спілкування. </a:t>
            </a:r>
            <a:br>
              <a:rPr lang="ru-RU" sz="1500" b="1">
                <a:solidFill>
                  <a:srgbClr val="680059"/>
                </a:solidFill>
                <a:effectLst>
                  <a:outerShdw dist="17962" dir="2700000">
                    <a:srgbClr val="000000"/>
                  </a:outerShdw>
                </a:effectLst>
                <a:latin typeface="Roboto" pitchFamily="34"/>
              </a:rPr>
            </a:br>
            <a:r>
              <a:rPr lang="ru-RU" sz="1500" b="1">
                <a:solidFill>
                  <a:srgbClr val="680059"/>
                </a:solidFill>
                <a:effectLst>
                  <a:outerShdw dist="17962" dir="2700000">
                    <a:srgbClr val="000000"/>
                  </a:outerShdw>
                </a:effectLst>
                <a:latin typeface="Roboto" pitchFamily="34"/>
              </a:rPr>
              <a:t/>
            </a:r>
            <a:br>
              <a:rPr lang="ru-RU" sz="1500" b="1">
                <a:solidFill>
                  <a:srgbClr val="680059"/>
                </a:solidFill>
                <a:effectLst>
                  <a:outerShdw dist="17962" dir="2700000">
                    <a:srgbClr val="000000"/>
                  </a:outerShdw>
                </a:effectLst>
                <a:latin typeface="Roboto" pitchFamily="34"/>
              </a:rPr>
            </a:br>
            <a:r>
              <a:rPr lang="ru-RU" sz="1500" b="1">
                <a:solidFill>
                  <a:srgbClr val="680059"/>
                </a:solidFill>
                <a:effectLst>
                  <a:outerShdw dist="17962" dir="2700000">
                    <a:srgbClr val="000000"/>
                  </a:outerShdw>
                </a:effectLst>
                <a:latin typeface="Roboto" pitchFamily="34"/>
              </a:rPr>
              <a:t>8. Життя стає яскравiшим. </a:t>
            </a:r>
            <a:br>
              <a:rPr lang="ru-RU" sz="1500" b="1">
                <a:solidFill>
                  <a:srgbClr val="680059"/>
                </a:solidFill>
                <a:effectLst>
                  <a:outerShdw dist="17962" dir="2700000">
                    <a:srgbClr val="000000"/>
                  </a:outerShdw>
                </a:effectLst>
                <a:latin typeface="Roboto" pitchFamily="34"/>
              </a:rPr>
            </a:br>
            <a:r>
              <a:rPr lang="ru-RU" sz="1500" b="1">
                <a:solidFill>
                  <a:srgbClr val="680059"/>
                </a:solidFill>
                <a:effectLst>
                  <a:outerShdw dist="17962" dir="2700000">
                    <a:srgbClr val="000000"/>
                  </a:outerShdw>
                </a:effectLst>
                <a:latin typeface="Roboto" pitchFamily="34"/>
              </a:rPr>
              <a:t/>
            </a:r>
            <a:br>
              <a:rPr lang="ru-RU" sz="1500" b="1">
                <a:solidFill>
                  <a:srgbClr val="680059"/>
                </a:solidFill>
                <a:effectLst>
                  <a:outerShdw dist="17962" dir="2700000">
                    <a:srgbClr val="000000"/>
                  </a:outerShdw>
                </a:effectLst>
                <a:latin typeface="Roboto" pitchFamily="34"/>
              </a:rPr>
            </a:br>
            <a:r>
              <a:rPr lang="ru-RU" sz="1500" b="1">
                <a:solidFill>
                  <a:srgbClr val="680059"/>
                </a:solidFill>
                <a:effectLst>
                  <a:outerShdw dist="17962" dir="2700000">
                    <a:srgbClr val="000000"/>
                  </a:outerShdw>
                </a:effectLst>
                <a:latin typeface="Roboto" pitchFamily="34"/>
              </a:rPr>
              <a:t>9. Чудова можливість заробити. </a:t>
            </a:r>
            <a:br>
              <a:rPr lang="ru-RU" sz="1500" b="1">
                <a:solidFill>
                  <a:srgbClr val="680059"/>
                </a:solidFill>
                <a:effectLst>
                  <a:outerShdw dist="17962" dir="2700000">
                    <a:srgbClr val="000000"/>
                  </a:outerShdw>
                </a:effectLst>
                <a:latin typeface="Roboto" pitchFamily="34"/>
              </a:rPr>
            </a:br>
            <a:r>
              <a:rPr lang="ru-RU" sz="1500" b="1">
                <a:solidFill>
                  <a:srgbClr val="680059"/>
                </a:solidFill>
                <a:effectLst>
                  <a:outerShdw dist="17962" dir="2700000">
                    <a:srgbClr val="000000"/>
                  </a:outerShdw>
                </a:effectLst>
                <a:latin typeface="Roboto" pitchFamily="34"/>
              </a:rPr>
              <a:t/>
            </a:r>
            <a:br>
              <a:rPr lang="ru-RU" sz="1500" b="1">
                <a:solidFill>
                  <a:srgbClr val="680059"/>
                </a:solidFill>
                <a:effectLst>
                  <a:outerShdw dist="17962" dir="2700000">
                    <a:srgbClr val="000000"/>
                  </a:outerShdw>
                </a:effectLst>
                <a:latin typeface="Roboto" pitchFamily="34"/>
              </a:rPr>
            </a:br>
            <a:r>
              <a:rPr lang="ru-RU" sz="1500" b="1">
                <a:solidFill>
                  <a:srgbClr val="680059"/>
                </a:solidFill>
                <a:effectLst>
                  <a:outerShdw dist="17962" dir="2700000">
                    <a:srgbClr val="000000"/>
                  </a:outerShdw>
                </a:effectLst>
                <a:latin typeface="Roboto" pitchFamily="34"/>
              </a:rPr>
              <a:t>10. Додатковi можливостi.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4934523" cy="3084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 txBox="1"/>
          <p:nvPr/>
        </p:nvSpPr>
        <p:spPr>
          <a:xfrm>
            <a:off x="7621560" y="7146721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E081397-ED39-4A40-8353-AAD64AD26794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4</a:t>
            </a:fld>
            <a:endParaRPr lang="ru-RU" sz="1400" b="0" i="0" u="none" strike="noStrike" kern="1200" cap="none" spc="0" baseline="0">
              <a:solidFill>
                <a:srgbClr val="DDDDDD"/>
              </a:solidFill>
              <a:uFillTx/>
              <a:latin typeface="DejaVu Sans" pitchFamily="34"/>
              <a:ea typeface="DejaVu Sans" pitchFamily="2"/>
              <a:cs typeface="DejaVu Sans" pitchFamily="2"/>
            </a:endParaRPr>
          </a:p>
        </p:txBody>
      </p:sp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871996" y="575998"/>
            <a:ext cx="6119996" cy="1262155"/>
          </a:xfrm>
        </p:spPr>
        <p:txBody>
          <a:bodyPr/>
          <a:lstStyle/>
          <a:p>
            <a:pPr lvl="0"/>
            <a:r>
              <a:rPr lang="ru-RU" b="1">
                <a:effectLst>
                  <a:outerShdw dist="17962" dir="2700000">
                    <a:srgbClr val="000000"/>
                  </a:outerShdw>
                </a:effectLst>
              </a:rPr>
              <a:t>Обравши англійську мову як дисципліну вільного вибору Ви:</a:t>
            </a:r>
          </a:p>
        </p:txBody>
      </p:sp>
      <p:sp>
        <p:nvSpPr>
          <p:cNvPr id="4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511996" y="2126162"/>
            <a:ext cx="2159995" cy="1617838"/>
          </a:xfrm>
        </p:spPr>
        <p:txBody>
          <a:bodyPr/>
          <a:lstStyle/>
          <a:p>
            <a:pPr lvl="0">
              <a:lnSpc>
                <a:spcPct val="80000"/>
              </a:lnSpc>
              <a:buClr>
                <a:srgbClr val="666666"/>
              </a:buClr>
              <a:buSzPct val="45000"/>
              <a:buFont typeface="StarSymbol"/>
              <a:buChar char="●"/>
            </a:pPr>
            <a:r>
              <a:rPr lang="ru-RU" b="1">
                <a:solidFill>
                  <a:srgbClr val="000000"/>
                </a:solidFill>
              </a:rPr>
              <a:t>підвищите  рівень володіння англійською мовою;</a:t>
            </a:r>
          </a:p>
        </p:txBody>
      </p:sp>
      <p:sp>
        <p:nvSpPr>
          <p:cNvPr id="5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3656164" y="2129756"/>
            <a:ext cx="2535841" cy="1617838"/>
          </a:xfrm>
        </p:spPr>
        <p:txBody>
          <a:bodyPr/>
          <a:lstStyle/>
          <a:p>
            <a:pPr lvl="0">
              <a:lnSpc>
                <a:spcPct val="80000"/>
              </a:lnSpc>
              <a:buClr>
                <a:srgbClr val="666666"/>
              </a:buClr>
              <a:buSzPct val="45000"/>
              <a:buFont typeface="StarSymbol"/>
              <a:buChar char="●"/>
            </a:pPr>
            <a:r>
              <a:rPr lang="ru-RU" b="1">
                <a:solidFill>
                  <a:srgbClr val="000000"/>
                </a:solidFill>
                <a:latin typeface="aakar" pitchFamily="34"/>
              </a:rPr>
              <a:t>поповните словниковий запас професійною лексикою;</a:t>
            </a:r>
          </a:p>
        </p:txBody>
      </p:sp>
      <p:sp>
        <p:nvSpPr>
          <p:cNvPr id="6" name="Текст 4"/>
          <p:cNvSpPr txBox="1">
            <a:spLocks noGrp="1"/>
          </p:cNvSpPr>
          <p:nvPr>
            <p:ph type="body" idx="4294967295"/>
          </p:nvPr>
        </p:nvSpPr>
        <p:spPr>
          <a:xfrm>
            <a:off x="6356881" y="2126162"/>
            <a:ext cx="2283119" cy="1617838"/>
          </a:xfrm>
        </p:spPr>
        <p:txBody>
          <a:bodyPr/>
          <a:lstStyle/>
          <a:p>
            <a:pPr lvl="0">
              <a:lnSpc>
                <a:spcPct val="80000"/>
              </a:lnSpc>
              <a:buClr>
                <a:srgbClr val="666666"/>
              </a:buClr>
              <a:buSzPct val="45000"/>
              <a:buFont typeface="StarSymbol"/>
              <a:buChar char="●"/>
            </a:pPr>
            <a:r>
              <a:rPr lang="ru-RU" b="1">
                <a:solidFill>
                  <a:srgbClr val="000000"/>
                </a:solidFill>
                <a:latin typeface="aakar" pitchFamily="34"/>
              </a:rPr>
              <a:t>покращите навички письма, читання та мовлення;</a:t>
            </a:r>
          </a:p>
        </p:txBody>
      </p:sp>
      <p:sp>
        <p:nvSpPr>
          <p:cNvPr id="7" name="Текст 5"/>
          <p:cNvSpPr txBox="1">
            <a:spLocks noGrp="1"/>
          </p:cNvSpPr>
          <p:nvPr>
            <p:ph type="body" idx="4294967295"/>
          </p:nvPr>
        </p:nvSpPr>
        <p:spPr>
          <a:xfrm>
            <a:off x="1511996" y="4320000"/>
            <a:ext cx="1871996" cy="1151997"/>
          </a:xfrm>
        </p:spPr>
        <p:txBody>
          <a:bodyPr/>
          <a:lstStyle/>
          <a:p>
            <a:pPr lvl="0">
              <a:lnSpc>
                <a:spcPct val="80000"/>
              </a:lnSpc>
              <a:buClr>
                <a:srgbClr val="666666"/>
              </a:buClr>
              <a:buSzPct val="45000"/>
              <a:buFont typeface="StarSymbol"/>
              <a:buChar char="●"/>
            </a:pPr>
            <a:r>
              <a:rPr lang="ru-RU" sz="2000" b="1">
                <a:solidFill>
                  <a:srgbClr val="111111"/>
                </a:solidFill>
                <a:latin typeface="aakar" pitchFamily="34"/>
              </a:rPr>
              <a:t>подолаєте</a:t>
            </a:r>
          </a:p>
          <a:p>
            <a:pPr lvl="0">
              <a:lnSpc>
                <a:spcPct val="80000"/>
              </a:lnSpc>
              <a:buClr>
                <a:srgbClr val="666666"/>
              </a:buClr>
              <a:buSzPct val="45000"/>
              <a:buFont typeface="StarSymbol"/>
              <a:buChar char="●"/>
            </a:pPr>
            <a:r>
              <a:rPr lang="ru-RU" sz="2000" b="1">
                <a:solidFill>
                  <a:srgbClr val="111111"/>
                </a:solidFill>
                <a:latin typeface="aakar" pitchFamily="34"/>
              </a:rPr>
              <a:t>мовний</a:t>
            </a:r>
          </a:p>
          <a:p>
            <a:pPr lvl="0">
              <a:lnSpc>
                <a:spcPct val="80000"/>
              </a:lnSpc>
              <a:buClr>
                <a:srgbClr val="666666"/>
              </a:buClr>
              <a:buSzPct val="45000"/>
              <a:buFont typeface="StarSymbol"/>
              <a:buChar char="●"/>
            </a:pPr>
            <a:r>
              <a:rPr lang="uk-UA" sz="2000" b="1">
                <a:solidFill>
                  <a:srgbClr val="111111"/>
                </a:solidFill>
                <a:latin typeface="aakar" pitchFamily="34"/>
                <a:cs typeface="Times New Roman"/>
              </a:rPr>
              <a:t>бар’єр</a:t>
            </a:r>
          </a:p>
        </p:txBody>
      </p:sp>
      <p:sp>
        <p:nvSpPr>
          <p:cNvPr id="8" name="Текст 6"/>
          <p:cNvSpPr txBox="1">
            <a:spLocks noGrp="1"/>
          </p:cNvSpPr>
          <p:nvPr>
            <p:ph type="body" idx="4294967295"/>
          </p:nvPr>
        </p:nvSpPr>
        <p:spPr>
          <a:xfrm>
            <a:off x="3888001" y="4214158"/>
            <a:ext cx="2520004" cy="1761838"/>
          </a:xfrm>
        </p:spPr>
        <p:txBody>
          <a:bodyPr/>
          <a:lstStyle/>
          <a:p>
            <a:pPr lvl="0">
              <a:lnSpc>
                <a:spcPct val="80000"/>
              </a:lnSpc>
              <a:buClr>
                <a:srgbClr val="666666"/>
              </a:buClr>
              <a:buSzPct val="45000"/>
              <a:buFont typeface="StarSymbol"/>
              <a:buChar char="●"/>
            </a:pPr>
            <a:r>
              <a:rPr lang="ru-RU" b="1">
                <a:solidFill>
                  <a:srgbClr val="000000"/>
                </a:solidFill>
                <a:latin typeface="aakar" pitchFamily="34"/>
              </a:rPr>
              <a:t>зможете працювати з англомовною літературою;</a:t>
            </a:r>
          </a:p>
        </p:txBody>
      </p:sp>
      <p:sp>
        <p:nvSpPr>
          <p:cNvPr id="9" name="Текст 7"/>
          <p:cNvSpPr txBox="1">
            <a:spLocks noGrp="1"/>
          </p:cNvSpPr>
          <p:nvPr>
            <p:ph type="body" idx="4294967295"/>
          </p:nvPr>
        </p:nvSpPr>
        <p:spPr>
          <a:xfrm>
            <a:off x="6480471" y="4283890"/>
            <a:ext cx="3024003" cy="1617838"/>
          </a:xfrm>
        </p:spPr>
        <p:txBody>
          <a:bodyPr/>
          <a:lstStyle/>
          <a:p>
            <a:pPr lvl="0">
              <a:buClr>
                <a:srgbClr val="666666"/>
              </a:buClr>
              <a:buSzPct val="45000"/>
              <a:buFont typeface="StarSymbol"/>
              <a:buChar char="●"/>
            </a:pPr>
            <a:r>
              <a:rPr lang="ru-RU" sz="2400" b="1">
                <a:solidFill>
                  <a:srgbClr val="000000"/>
                </a:solidFill>
                <a:latin typeface="aakar" pitchFamily="34"/>
              </a:rPr>
              <a:t>розумітимете носіїв мови.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 txBox="1"/>
          <p:nvPr/>
        </p:nvSpPr>
        <p:spPr>
          <a:xfrm>
            <a:off x="7621560" y="7146721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EE8F751-EAF8-4DB5-B783-3252B3DAC76B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</a:t>
            </a:fld>
            <a:endParaRPr lang="ru-RU" sz="1400" b="0" i="0" u="none" strike="noStrike" kern="1200" cap="none" spc="0" baseline="0">
              <a:solidFill>
                <a:srgbClr val="DDDDDD"/>
              </a:solidFill>
              <a:uFillTx/>
              <a:latin typeface="DejaVu Sans" pitchFamily="34"/>
              <a:ea typeface="DejaVu Sans" pitchFamily="2"/>
              <a:cs typeface="DejaVu Sans" pitchFamily="2"/>
            </a:endParaRPr>
          </a:p>
        </p:txBody>
      </p:sp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117076" y="604802"/>
            <a:ext cx="7954923" cy="1239121"/>
          </a:xfrm>
        </p:spPr>
        <p:txBody>
          <a:bodyPr>
            <a:spAutoFit/>
          </a:bodyPr>
          <a:lstStyle/>
          <a:p>
            <a:pPr lvl="0"/>
            <a:r>
              <a:rPr lang="ru-RU" b="1">
                <a:effectLst>
                  <a:outerShdw dist="17962" dir="2700000">
                    <a:srgbClr val="000000"/>
                  </a:outerShdw>
                </a:effectLst>
              </a:rPr>
              <a:t/>
            </a:r>
            <a:br>
              <a:rPr lang="ru-RU" b="1">
                <a:effectLst>
                  <a:outerShdw dist="17962" dir="2700000">
                    <a:srgbClr val="000000"/>
                  </a:outerShdw>
                </a:effectLst>
              </a:rPr>
            </a:br>
            <a:r>
              <a:rPr lang="ru-RU" b="1">
                <a:effectLst>
                  <a:outerShdw dist="17962" dir="2700000">
                    <a:srgbClr val="000000"/>
                  </a:outerShdw>
                </a:effectLst>
              </a:rPr>
              <a:t>Протягом навчання Ви  вивчатимете:</a:t>
            </a:r>
            <a:r>
              <a:rPr lang="ru-RU" b="1"/>
              <a:t/>
            </a:r>
            <a:br>
              <a:rPr lang="ru-RU" b="1"/>
            </a:br>
            <a:endParaRPr lang="ru-RU" b="1"/>
          </a:p>
        </p:txBody>
      </p:sp>
      <p:sp>
        <p:nvSpPr>
          <p:cNvPr id="4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687314" y="1439997"/>
            <a:ext cx="6592677" cy="4870441"/>
          </a:xfrm>
        </p:spPr>
        <p:txBody>
          <a:bodyPr/>
          <a:lstStyle/>
          <a:p>
            <a:pPr lvl="0">
              <a:lnSpc>
                <a:spcPct val="80000"/>
              </a:lnSpc>
            </a:pPr>
            <a:endParaRPr lang="ru-RU" sz="2000"/>
          </a:p>
          <a:p>
            <a:pPr lvl="0">
              <a:lnSpc>
                <a:spcPct val="80000"/>
              </a:lnSpc>
              <a:buClr>
                <a:srgbClr val="666666"/>
              </a:buClr>
              <a:buSzPct val="45000"/>
              <a:buFont typeface="StarSymbol"/>
              <a:buChar char="●"/>
            </a:pPr>
            <a:r>
              <a:rPr lang="ru-RU" sz="2000" b="1">
                <a:solidFill>
                  <a:srgbClr val="000000"/>
                </a:solidFill>
              </a:rPr>
              <a:t>як привітатися, представитися та знайомитися;</a:t>
            </a:r>
          </a:p>
          <a:p>
            <a:pPr lvl="0">
              <a:lnSpc>
                <a:spcPct val="80000"/>
              </a:lnSpc>
              <a:buClr>
                <a:srgbClr val="666666"/>
              </a:buClr>
              <a:buSzPct val="45000"/>
              <a:buFont typeface="StarSymbol"/>
              <a:buChar char="●"/>
            </a:pPr>
            <a:r>
              <a:rPr lang="ru-RU" sz="2000" b="1">
                <a:solidFill>
                  <a:srgbClr val="000000"/>
                </a:solidFill>
              </a:rPr>
              <a:t>як розмовляти по телефону;</a:t>
            </a:r>
          </a:p>
          <a:p>
            <a:pPr lvl="0">
              <a:lnSpc>
                <a:spcPct val="80000"/>
              </a:lnSpc>
              <a:buClr>
                <a:srgbClr val="666666"/>
              </a:buClr>
              <a:buSzPct val="45000"/>
              <a:buFont typeface="StarSymbol"/>
              <a:buChar char="●"/>
            </a:pPr>
            <a:r>
              <a:rPr lang="ru-RU" sz="2000" b="1">
                <a:solidFill>
                  <a:srgbClr val="000000"/>
                </a:solidFill>
              </a:rPr>
              <a:t>як написати листа;</a:t>
            </a:r>
          </a:p>
          <a:p>
            <a:pPr lvl="0">
              <a:lnSpc>
                <a:spcPct val="80000"/>
              </a:lnSpc>
              <a:buClr>
                <a:srgbClr val="666666"/>
              </a:buClr>
              <a:buSzPct val="45000"/>
              <a:buFont typeface="StarSymbol"/>
              <a:buChar char="●"/>
            </a:pPr>
            <a:r>
              <a:rPr lang="ru-RU" sz="2000" b="1">
                <a:solidFill>
                  <a:srgbClr val="000000"/>
                </a:solidFill>
              </a:rPr>
              <a:t>як задавати запитання;</a:t>
            </a:r>
          </a:p>
          <a:p>
            <a:pPr lvl="0">
              <a:lnSpc>
                <a:spcPct val="80000"/>
              </a:lnSpc>
              <a:buClr>
                <a:srgbClr val="666666"/>
              </a:buClr>
              <a:buSzPct val="45000"/>
              <a:buFont typeface="StarSymbol"/>
              <a:buChar char="●"/>
            </a:pPr>
            <a:r>
              <a:rPr lang="ru-RU" sz="2000" b="1">
                <a:solidFill>
                  <a:srgbClr val="000000"/>
                </a:solidFill>
              </a:rPr>
              <a:t>як забронювати готель;</a:t>
            </a:r>
          </a:p>
          <a:p>
            <a:pPr lvl="0">
              <a:lnSpc>
                <a:spcPct val="80000"/>
              </a:lnSpc>
              <a:buClr>
                <a:srgbClr val="666666"/>
              </a:buClr>
              <a:buSzPct val="45000"/>
              <a:buFont typeface="StarSymbol"/>
              <a:buChar char="●"/>
            </a:pPr>
            <a:r>
              <a:rPr lang="ru-RU" sz="2000" b="1">
                <a:solidFill>
                  <a:srgbClr val="000000"/>
                </a:solidFill>
              </a:rPr>
              <a:t>як купити квитки;</a:t>
            </a:r>
          </a:p>
          <a:p>
            <a:pPr lvl="0">
              <a:lnSpc>
                <a:spcPct val="80000"/>
              </a:lnSpc>
              <a:buClr>
                <a:srgbClr val="666666"/>
              </a:buClr>
              <a:buSzPct val="45000"/>
              <a:buFont typeface="StarSymbol"/>
              <a:buChar char="●"/>
            </a:pPr>
            <a:r>
              <a:rPr lang="ru-RU" sz="2000" b="1">
                <a:solidFill>
                  <a:srgbClr val="000000"/>
                </a:solidFill>
              </a:rPr>
              <a:t>як сходити до лікаря;</a:t>
            </a:r>
          </a:p>
          <a:p>
            <a:pPr lvl="0">
              <a:lnSpc>
                <a:spcPct val="80000"/>
              </a:lnSpc>
              <a:buClr>
                <a:srgbClr val="666666"/>
              </a:buClr>
              <a:buSzPct val="45000"/>
              <a:buFont typeface="StarSymbol"/>
              <a:buChar char="●"/>
            </a:pPr>
            <a:r>
              <a:rPr lang="ru-RU" sz="2000" b="1">
                <a:solidFill>
                  <a:srgbClr val="000000"/>
                </a:solidFill>
              </a:rPr>
              <a:t>як робити покупки;</a:t>
            </a:r>
          </a:p>
          <a:p>
            <a:pPr lvl="0">
              <a:lnSpc>
                <a:spcPct val="80000"/>
              </a:lnSpc>
              <a:buClr>
                <a:srgbClr val="666666"/>
              </a:buClr>
              <a:buSzPct val="45000"/>
              <a:buFont typeface="StarSymbol"/>
              <a:buChar char="●"/>
            </a:pPr>
            <a:r>
              <a:rPr lang="ru-RU" sz="2000" b="1">
                <a:solidFill>
                  <a:srgbClr val="000000"/>
                </a:solidFill>
              </a:rPr>
              <a:t>як підтримати розмову  та багато іншого.</a:t>
            </a:r>
          </a:p>
          <a:p>
            <a:pPr lvl="0">
              <a:lnSpc>
                <a:spcPct val="80000"/>
              </a:lnSpc>
              <a:buClr>
                <a:srgbClr val="666666"/>
              </a:buClr>
              <a:buSzPct val="45000"/>
              <a:buFont typeface="StarSymbol"/>
              <a:buChar char="●"/>
            </a:pPr>
            <a:endParaRPr lang="ru-RU" sz="2000" b="1">
              <a:solidFill>
                <a:srgbClr val="000000"/>
              </a:solidFill>
            </a:endParaRPr>
          </a:p>
          <a:p>
            <a:pPr lvl="0">
              <a:lnSpc>
                <a:spcPct val="80000"/>
              </a:lnSpc>
              <a:buClr>
                <a:srgbClr val="666666"/>
              </a:buClr>
              <a:buSzPct val="45000"/>
              <a:buFont typeface="StarSymbol"/>
              <a:buChar char="●"/>
            </a:pPr>
            <a:endParaRPr lang="ru-RU" sz="200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5903997" y="3024003"/>
            <a:ext cx="4032001" cy="2592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 txBox="1"/>
          <p:nvPr/>
        </p:nvSpPr>
        <p:spPr>
          <a:xfrm>
            <a:off x="7621560" y="7146721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CAF438B-D5C3-406A-9E56-BD0963EDA2D0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6</a:t>
            </a:fld>
            <a:endParaRPr lang="ru-RU" sz="1400" b="0" i="0" u="none" strike="noStrike" kern="1200" cap="none" spc="0" baseline="0">
              <a:solidFill>
                <a:srgbClr val="DDDDDD"/>
              </a:solidFill>
              <a:uFillTx/>
              <a:latin typeface="DejaVu Sans" pitchFamily="34"/>
              <a:ea typeface="DejaVu Sans" pitchFamily="2"/>
              <a:cs typeface="DejaVu Sans" pitchFamily="2"/>
            </a:endParaRPr>
          </a:p>
        </p:txBody>
      </p:sp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00558" y="158758"/>
            <a:ext cx="8678881" cy="1774795"/>
          </a:xfrm>
        </p:spPr>
        <p:txBody>
          <a:bodyPr>
            <a:spAutoFit/>
          </a:bodyPr>
          <a:lstStyle/>
          <a:p>
            <a:pPr lvl="0"/>
            <a:r>
              <a:rPr lang="ru-RU" b="1"/>
              <a:t>Ми використовуємо найсучаснішу літературу та електронні ресурси</a:t>
            </a:r>
          </a:p>
        </p:txBody>
      </p:sp>
      <p:sp>
        <p:nvSpPr>
          <p:cNvPr id="4" name="Текст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 rot="1027783">
            <a:off x="-282122" y="3881227"/>
            <a:ext cx="2790721" cy="3952082"/>
          </a:xfrm>
          <a:prstGeom prst="rect">
            <a:avLst/>
          </a:prstGeom>
          <a:solidFill>
            <a:srgbClr val="EDEDED"/>
          </a:solidFill>
          <a:ln w="190442">
            <a:solidFill>
              <a:srgbClr val="FFFFFF"/>
            </a:solidFill>
            <a:prstDash val="solid"/>
            <a:miter/>
          </a:ln>
          <a:effectLst>
            <a:outerShdw dist="50437" dir="12889482" algn="tl">
              <a:srgbClr val="000000">
                <a:alpha val="30000"/>
              </a:srgbClr>
            </a:outerShdw>
          </a:effectLst>
        </p:spPr>
      </p:pic>
      <p:pic>
        <p:nvPicPr>
          <p:cNvPr id="6" name="Рисунок 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 rot="596999">
            <a:off x="1692672" y="2794315"/>
            <a:ext cx="2937601" cy="4165924"/>
          </a:xfrm>
          <a:prstGeom prst="rect">
            <a:avLst/>
          </a:prstGeom>
          <a:solidFill>
            <a:srgbClr val="EDEDED"/>
          </a:solidFill>
          <a:ln w="190442">
            <a:solidFill>
              <a:srgbClr val="FFFFFF"/>
            </a:solidFill>
            <a:prstDash val="solid"/>
            <a:miter/>
          </a:ln>
          <a:effectLst>
            <a:outerShdw dist="12432" dir="11399518" algn="tl">
              <a:srgbClr val="000000">
                <a:alpha val="33000"/>
              </a:srgbClr>
            </a:outerShdw>
          </a:effectLst>
        </p:spPr>
      </p:pic>
      <p:pic>
        <p:nvPicPr>
          <p:cNvPr id="7" name="Рисунок 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 rot="679196">
            <a:off x="4703508" y="2137310"/>
            <a:ext cx="2922120" cy="4023003"/>
          </a:xfrm>
          <a:prstGeom prst="rect">
            <a:avLst/>
          </a:prstGeom>
          <a:noFill/>
          <a:ln w="88916">
            <a:solidFill>
              <a:srgbClr val="FFFFFF"/>
            </a:solidFill>
            <a:prstDash val="solid"/>
            <a:miter/>
          </a:ln>
          <a:effectLst>
            <a:outerShdw dir="16200000" algn="tl">
              <a:srgbClr val="000000">
                <a:alpha val="43000"/>
              </a:srgbClr>
            </a:outerShdw>
          </a:effectLst>
        </p:spPr>
      </p:pic>
      <p:pic>
        <p:nvPicPr>
          <p:cNvPr id="8" name="Рисунок 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/>
            <a:alphaModFix/>
          </a:blip>
          <a:srcRect/>
          <a:stretch>
            <a:fillRect/>
          </a:stretch>
        </p:blipFill>
        <p:spPr>
          <a:xfrm rot="1048788">
            <a:off x="5679592" y="2436081"/>
            <a:ext cx="3195361" cy="4679999"/>
          </a:xfrm>
          <a:prstGeom prst="rect">
            <a:avLst/>
          </a:prstGeom>
          <a:noFill/>
          <a:ln>
            <a:noFill/>
          </a:ln>
          <a:effectLst>
            <a:outerShdw dist="38072" dir="7800682" algn="tl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3"/>
          <p:cNvSpPr txBox="1"/>
          <p:nvPr/>
        </p:nvSpPr>
        <p:spPr>
          <a:xfrm>
            <a:off x="7621560" y="7146721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CC8924F-5C1F-45DA-9E54-8FA71C71D3DA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ru-RU" sz="1400" b="0" i="0" u="none" strike="noStrike" kern="1200" cap="none" spc="0" baseline="0">
              <a:solidFill>
                <a:srgbClr val="DDDDDD"/>
              </a:solidFill>
              <a:uFillTx/>
              <a:latin typeface="DejaVu Sans" pitchFamily="34"/>
              <a:ea typeface="DejaVu Sans" pitchFamily="2"/>
              <a:cs typeface="DejaVu Sans" pitchFamily="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238399" y="863998"/>
            <a:ext cx="7113602" cy="532799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Focus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cus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ocus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ocus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133</Words>
  <Application>Microsoft Office PowerPoint</Application>
  <PresentationFormat>Произвольный</PresentationFormat>
  <Paragraphs>51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Focus</vt:lpstr>
      <vt:lpstr>Focus1</vt:lpstr>
      <vt:lpstr>Focus2</vt:lpstr>
      <vt:lpstr>Focus3</vt:lpstr>
      <vt:lpstr>Слайд 1</vt:lpstr>
      <vt:lpstr>Кафедра української та іноземних мов</vt:lpstr>
      <vt:lpstr>10 причин,  щоб вивчати  англійську мову</vt:lpstr>
      <vt:lpstr>Обравши англійську мову як дисципліну вільного вибору Ви:</vt:lpstr>
      <vt:lpstr> Протягом навчання Ви  вивчатимете: </vt:lpstr>
      <vt:lpstr>Ми використовуємо найсучаснішу літературу та електронні ресурси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</dc:title>
  <dc:creator>НУФВСУ</dc:creator>
  <cp:lastModifiedBy>виктор</cp:lastModifiedBy>
  <cp:revision>12</cp:revision>
  <dcterms:created xsi:type="dcterms:W3CDTF">2021-02-11T09:17:12Z</dcterms:created>
  <dcterms:modified xsi:type="dcterms:W3CDTF">2022-04-06T16:37:58Z</dcterms:modified>
</cp:coreProperties>
</file>