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17"/>
  </p:normalViewPr>
  <p:slideViewPr>
    <p:cSldViewPr snapToGrid="0" snapToObjects="1">
      <p:cViewPr varScale="1">
        <p:scale>
          <a:sx n="85" d="100"/>
          <a:sy n="85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81354-B16A-C54A-842D-12FEF63CBCF7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F12F3-43C3-D840-9B5F-14DEB8AEC2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74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F9AAFE-F942-2A43-8402-6A7BCC187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E26CC3-775F-1041-BB75-1C714F1285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63BF57-78B5-7242-B6D6-0133A82E6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3E08-88F6-3D4A-806F-C7E8557DA0C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64CE1A-511B-DB40-974F-B66B10698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40D6D4-2BFD-C246-A0F6-3E330FBAC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FEC-FBCF-8D4F-87E8-3F3D85A0899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764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0900B9-222A-2B49-BE43-5E9643763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AA40A2-6117-B94E-8389-0122F41DB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437FE6-4335-F448-AC65-92CCE20FD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3E08-88F6-3D4A-806F-C7E8557DA0C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07CBA3-5A92-4B44-8284-E2226069B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C25E60-0D86-9740-8699-B8B6E043B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FEC-FBCF-8D4F-87E8-3F3D85A0899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57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AB2BEF1-9385-7D45-8F75-F9616F4EE6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107CDB-F380-D648-89FB-E09452635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EE9D9E-43DA-4A46-9A9A-C12BBF11A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3E08-88F6-3D4A-806F-C7E8557DA0C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C19BE8-34F9-9545-8C9F-137B519C9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9DBA3B-A5C5-E848-87BF-F0E7653DC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FEC-FBCF-8D4F-87E8-3F3D85A0899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20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61A5B5-80A9-DC44-8B60-727BBB742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C8B8AD-66CE-0541-80AB-9FA703803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7A5A30-3545-5E41-9A57-B2286FFBB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3E08-88F6-3D4A-806F-C7E8557DA0C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ECCAAA-1BD4-154C-906E-969DFFBF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780EF4-756B-2143-8B53-FE7C5A08E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FEC-FBCF-8D4F-87E8-3F3D85A0899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03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A2718B-1F2F-484A-BD80-9E30A446E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D9DA08-F6DE-084A-8224-15F5C58AB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846CA-A138-724F-B4F1-91F7782AC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3E08-88F6-3D4A-806F-C7E8557DA0C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271009-B528-5D4A-926D-80F6DCD48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D4888C-A08C-2A44-A1D3-48F1E5EBD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FEC-FBCF-8D4F-87E8-3F3D85A0899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95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613E54-7DA8-1C41-A121-2ECA5BAD3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588086-44CD-414D-961B-0E84677588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B28A69E-42AF-8E4A-B7AF-20FF81E2F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418221-4D48-B945-BFC9-6A84CBFDA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3E08-88F6-3D4A-806F-C7E8557DA0C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B07DA7-ED31-F249-9C86-5DD17A1E7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F61F4E-D284-034F-ACFC-86E7ECDB9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FEC-FBCF-8D4F-87E8-3F3D85A0899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91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AD2AA3-671F-A945-833C-8FA07438E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3E98D4-5DA7-0B49-B304-9296E3A34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6DAE75-84EB-FB41-B0DD-86F130176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6964130-3D80-8D49-A00B-02AC82954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0038C9E-63C4-454A-AC36-F2F61F263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9032D3F-F241-2E46-932F-32DA8FBAE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3E08-88F6-3D4A-806F-C7E8557DA0C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0FB95B6-F755-D345-A8BD-056A0844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214ADA2-4F3A-DF45-ABAC-675A31133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FEC-FBCF-8D4F-87E8-3F3D85A0899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38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23A03F-F8B6-7249-B97E-D4B6526C3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5645A9B-B68A-B048-8CBB-B9DA756C1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3E08-88F6-3D4A-806F-C7E8557DA0C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EBAA37A-9D5B-3041-9BF5-373A770C6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038D091-BB32-3A47-8D76-1FCB4399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FEC-FBCF-8D4F-87E8-3F3D85A0899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3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19C174B-3F69-3941-8F98-EAD81C8FF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3E08-88F6-3D4A-806F-C7E8557DA0C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4D1D62D-A658-034E-84BB-72F7FC10C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12BBA9-D311-1B44-937D-C66286D9C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FEC-FBCF-8D4F-87E8-3F3D85A0899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11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FDD64B-223C-6846-B515-EBDE12C72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C43DE9-CBC9-7141-89A8-FE69C3BF3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84EAC8-1536-DA4C-95B3-232A2DE46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829494-A95D-FE49-84F4-5D5BD08B8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3E08-88F6-3D4A-806F-C7E8557DA0C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EEB01A-F9BB-1D49-8131-CF7C31684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B40C0E-6471-8B46-95F1-F839AA618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FEC-FBCF-8D4F-87E8-3F3D85A0899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47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9F96EC-289D-6E41-8675-62A9FE78A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A6BF34E-D0A9-8F4F-B356-BF6450BE8C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4E31608-B656-3C4F-B967-7009D0EE8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F9C7EA-2FAC-E745-9D99-BF3EB9DA3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3E08-88F6-3D4A-806F-C7E8557DA0C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4B22BB-0627-EB46-AA60-98244901B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4DCAF-CD4A-F441-9535-312D416D8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FEC-FBCF-8D4F-87E8-3F3D85A0899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87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099F22-A8E2-0D45-BB27-D12A9EF26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EDAFDF-5A49-BE40-83EB-41D437C28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960476-9E33-634E-AD62-159BEF1D14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B3E08-88F6-3D4A-806F-C7E8557DA0C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6AD603-4CE9-FF4C-95BD-3446F09AAC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AF93AA-34E7-834A-BE0C-ABA97D9FE6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3DFEC-FBCF-8D4F-87E8-3F3D85A0899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1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6AEAD3-96FF-0644-B7DE-EB3F282D9E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E91E9C-50D5-114F-BE90-61D67F24A5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7B698BF-3B7F-1B4B-A3B1-A515B81E8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46008"/>
          </a:xfrm>
          <a:prstGeom prst="rect">
            <a:avLst/>
          </a:prstGeom>
          <a:solidFill>
            <a:schemeClr val="bg1">
              <a:alpha val="10000"/>
            </a:schemeClr>
          </a:solidFill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586DD1F-E845-9A44-A521-18229DEE8326}"/>
              </a:ext>
            </a:extLst>
          </p:cNvPr>
          <p:cNvSpPr/>
          <p:nvPr/>
        </p:nvSpPr>
        <p:spPr>
          <a:xfrm>
            <a:off x="2047461" y="3130658"/>
            <a:ext cx="8905461" cy="175432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ru-RU" sz="5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ОСНОВИ ЛОГІЧНОГО МИСЛЕННЯ</a:t>
            </a:r>
            <a:endParaRPr lang="ru-RU" sz="54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33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4AA577C-4DD3-8D46-B4D7-7FAD81F5DE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8000"/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AB0AAA3-995D-DF4B-8E5D-D6197036C124}"/>
              </a:ext>
            </a:extLst>
          </p:cNvPr>
          <p:cNvSpPr/>
          <p:nvPr/>
        </p:nvSpPr>
        <p:spPr>
          <a:xfrm>
            <a:off x="1" y="1431235"/>
            <a:ext cx="1219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Обравши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дисципліну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«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Основи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логічного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мислення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» Ви не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лише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uk-UA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вивчите закони логіки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а й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переконаєте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ь,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що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викладачі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кафедри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соціально-гуманітарних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дисциплін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роблять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усе,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щоб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знання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були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не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лише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корисними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 а й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цікавими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  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57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F850DDF-13EA-8D47-95D2-BCB2D25A1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62" y="374375"/>
            <a:ext cx="4839252" cy="59667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711205-F933-2D40-8CCE-2BF375C401AE}"/>
              </a:ext>
            </a:extLst>
          </p:cNvPr>
          <p:cNvSpPr txBox="1"/>
          <p:nvPr/>
        </p:nvSpPr>
        <p:spPr>
          <a:xfrm>
            <a:off x="5515114" y="1013792"/>
            <a:ext cx="65385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</a:rPr>
              <a:t>Шановні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</a:rPr>
              <a:t>студенти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</a:rPr>
              <a:t>даний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 курс буде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</a:rPr>
              <a:t>корисним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 для</a:t>
            </a:r>
          </a:p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</a:rPr>
              <a:t>майбудніх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</a:rPr>
              <a:t>фахівців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</a:rPr>
              <a:t>із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</a:rPr>
              <a:t>фізичної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</a:rPr>
              <a:t>терапії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</a:rPr>
              <a:t>ерготерапії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85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AA4E5A2-224D-9B42-9DC9-FDC913873F2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6000"/>
          </a:blip>
          <a:stretch>
            <a:fillRect/>
          </a:stretch>
        </p:blipFill>
        <p:spPr>
          <a:xfrm>
            <a:off x="1" y="10086"/>
            <a:ext cx="12192000" cy="6847914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E318240-B050-D348-B906-A52449D137F5}"/>
              </a:ext>
            </a:extLst>
          </p:cNvPr>
          <p:cNvSpPr/>
          <p:nvPr/>
        </p:nvSpPr>
        <p:spPr>
          <a:xfrm>
            <a:off x="1" y="0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Обравши</a:t>
            </a:r>
            <a:r>
              <a:rPr lang="ru-RU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нашу </a:t>
            </a:r>
            <a:r>
              <a:rPr lang="ru-RU" sz="36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дисцпліну</a:t>
            </a:r>
            <a:r>
              <a:rPr lang="ru-RU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Ви </a:t>
            </a:r>
            <a:r>
              <a:rPr lang="ru-RU" sz="36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дізнаєтесь</a:t>
            </a:r>
            <a:r>
              <a:rPr lang="ru-RU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про: </a:t>
            </a:r>
          </a:p>
          <a:p>
            <a:pPr algn="ctr"/>
            <a:endParaRPr lang="ru-RU" sz="36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Закони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логіки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ru-RU" sz="3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Значення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законів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правильного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мислення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навчально-виховному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процесі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та у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практиці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роботи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фізичного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терапевта.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Логічне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поняття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Логічне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судження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Логіку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запитань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відповідей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Умовивід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як форма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мислення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Дедуктивний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умовивід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 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Значення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теорії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силогізмів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науково-дослідницькій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і практично-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політичній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діяльності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Індуктивний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умовивід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Наукова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індукція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Поняття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ймовірності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Логічна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аналогія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Доведення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спростування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Побудова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доказу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формулювання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тези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підбір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аргументів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демонстрація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 Правила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доведення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спростування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Сучасні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проблеми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теорії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аргументації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 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6756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AF89AD9-9FE2-A145-BA82-0B7E12531B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3722" y="0"/>
            <a:ext cx="6268278" cy="600323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44B7DCE-096C-8E4B-9250-A8696B601202}"/>
              </a:ext>
            </a:extLst>
          </p:cNvPr>
          <p:cNvSpPr/>
          <p:nvPr/>
        </p:nvSpPr>
        <p:spPr>
          <a:xfrm>
            <a:off x="258417" y="516835"/>
            <a:ext cx="6221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72" algn="just">
              <a:spcBef>
                <a:spcPts val="0"/>
              </a:spcBef>
              <a:spcAft>
                <a:spcPts val="0"/>
              </a:spcAft>
            </a:pP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Після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успішного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проходження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навчання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 Ви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оволодієте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 основами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складання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логічних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 моделей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прийняття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правильних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рішень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;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навчитесь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використовувати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 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основні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положеня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логіки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 при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засвоєнні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нової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інформації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;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логічного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 і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обґрунтованого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переконувати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 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аудиторію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.</a:t>
            </a:r>
            <a:endParaRPr lang="ru-RU" sz="3200" b="1" i="0" u="none" strike="noStrike" dirty="0">
              <a:solidFill>
                <a:schemeClr val="accent5">
                  <a:lumMod val="75000"/>
                </a:schemeClr>
              </a:solidFill>
              <a:effectLst/>
              <a:latin typeface="-webkit-standard"/>
            </a:endParaRPr>
          </a:p>
        </p:txBody>
      </p:sp>
    </p:spTree>
    <p:extLst>
      <p:ext uri="{BB962C8B-B14F-4D97-AF65-F5344CB8AC3E}">
        <p14:creationId xmlns:p14="http://schemas.microsoft.com/office/powerpoint/2010/main" val="3428651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FD6E72C-5948-C047-B45C-D91DDA5E34C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7000"/>
          </a:blip>
          <a:stretch>
            <a:fillRect/>
          </a:stretch>
        </p:blipFill>
        <p:spPr>
          <a:xfrm>
            <a:off x="0" y="1"/>
            <a:ext cx="12191999" cy="683379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9920D26-9BFD-C040-B880-E5FD8BD2AF58}"/>
              </a:ext>
            </a:extLst>
          </p:cNvPr>
          <p:cNvSpPr/>
          <p:nvPr/>
        </p:nvSpPr>
        <p:spPr>
          <a:xfrm>
            <a:off x="139148" y="2551837"/>
            <a:ext cx="11907078" cy="3046988"/>
          </a:xfrm>
          <a:prstGeom prst="rect">
            <a:avLst/>
          </a:prstGeom>
          <a:gradFill>
            <a:gsLst>
              <a:gs pos="8000">
                <a:schemeClr val="accent1">
                  <a:alpha val="28000"/>
                  <a:lumMod val="88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Викладачі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кафедри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соціально-гуманітарних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дисциплін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навчать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Вас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мислити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послідовно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і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несуперечливо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;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ефективно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критикувати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своїх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опонентів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;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підготувати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логічний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і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аргументований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виступ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;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несуперечливо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послідовно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і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обґрунтовано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скласти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офіційний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документ;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використовувати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можливості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логічного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мислення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у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своїй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професійній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діяльності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76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0E8590C-8B47-294E-A13D-98A30332824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5000"/>
          </a:blip>
          <a:stretch>
            <a:fillRect/>
          </a:stretch>
        </p:blipFill>
        <p:spPr>
          <a:xfrm>
            <a:off x="1074377" y="34758"/>
            <a:ext cx="9764949" cy="6850039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5B9ECC0-3EF1-3747-959C-8B5C9C67F02B}"/>
              </a:ext>
            </a:extLst>
          </p:cNvPr>
          <p:cNvSpPr/>
          <p:nvPr/>
        </p:nvSpPr>
        <p:spPr>
          <a:xfrm>
            <a:off x="3048000" y="31058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5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Дякуємо</a:t>
            </a:r>
            <a:r>
              <a:rPr lang="ru-RU" sz="5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за </a:t>
            </a:r>
            <a:r>
              <a:rPr lang="ru-RU" sz="5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увагу</a:t>
            </a:r>
            <a:r>
              <a:rPr lang="ru-RU" sz="5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117265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140</Words>
  <Application>Microsoft Office PowerPoint</Application>
  <PresentationFormat>Широкий екран</PresentationFormat>
  <Paragraphs>12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-webkit-standard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Философия</cp:lastModifiedBy>
  <cp:revision>5</cp:revision>
  <dcterms:created xsi:type="dcterms:W3CDTF">2022-04-06T15:12:45Z</dcterms:created>
  <dcterms:modified xsi:type="dcterms:W3CDTF">2022-04-06T16:20:13Z</dcterms:modified>
</cp:coreProperties>
</file>