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5" r:id="rId1"/>
  </p:sldMasterIdLst>
  <p:notesMasterIdLst>
    <p:notesMasterId r:id="rId10"/>
  </p:notesMasterIdLst>
  <p:sldIdLst>
    <p:sldId id="257" r:id="rId2"/>
    <p:sldId id="274" r:id="rId3"/>
    <p:sldId id="280" r:id="rId4"/>
    <p:sldId id="281" r:id="rId5"/>
    <p:sldId id="276" r:id="rId6"/>
    <p:sldId id="277" r:id="rId7"/>
    <p:sldId id="278" r:id="rId8"/>
    <p:sldId id="272" r:id="rId9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B8C6396-95C6-43A1-A36C-A27E160C0C01}">
          <p14:sldIdLst>
            <p14:sldId id="257"/>
            <p14:sldId id="274"/>
            <p14:sldId id="280"/>
            <p14:sldId id="281"/>
            <p14:sldId id="276"/>
            <p14:sldId id="277"/>
            <p14:sldId id="278"/>
            <p14:sldId id="272"/>
          </p14:sldIdLst>
        </p14:section>
        <p14:section name="Раздел без заголовка" id="{2B772F44-F83C-42C6-AC3B-12B40FB1BF3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3333" autoAdjust="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FA0822-9E1C-4D67-B44A-EAF9197B9B22}" type="doc">
      <dgm:prSet loTypeId="urn:microsoft.com/office/officeart/2008/layout/PictureStrips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6BEC10F-A214-4481-A9AD-26F4EA7ECFD9}">
      <dgm:prSet phldrT="[Текст]"/>
      <dgm:spPr/>
      <dgm:t>
        <a:bodyPr/>
        <a:lstStyle/>
        <a:p>
          <a:r>
            <a:rPr lang="en-GB" dirty="0" smtClean="0"/>
            <a:t>central nervous </a:t>
          </a:r>
          <a:r>
            <a:rPr lang="en-GB" dirty="0" smtClean="0"/>
            <a:t>system</a:t>
          </a:r>
          <a:endParaRPr lang="en-GB" dirty="0"/>
        </a:p>
      </dgm:t>
    </dgm:pt>
    <dgm:pt modelId="{6A6F359C-352E-4086-8C36-B86071153200}" type="parTrans" cxnId="{3CEFC384-369C-4E37-A0DE-AE3B9EBC5959}">
      <dgm:prSet/>
      <dgm:spPr/>
      <dgm:t>
        <a:bodyPr/>
        <a:lstStyle/>
        <a:p>
          <a:endParaRPr lang="en-GB"/>
        </a:p>
      </dgm:t>
    </dgm:pt>
    <dgm:pt modelId="{70929F37-7165-46A0-9939-5249C76D128C}" type="sibTrans" cxnId="{3CEFC384-369C-4E37-A0DE-AE3B9EBC5959}">
      <dgm:prSet/>
      <dgm:spPr/>
      <dgm:t>
        <a:bodyPr/>
        <a:lstStyle/>
        <a:p>
          <a:endParaRPr lang="en-GB"/>
        </a:p>
      </dgm:t>
    </dgm:pt>
    <dgm:pt modelId="{C0E9E41A-819F-4CF7-8E24-45C64D4D629E}">
      <dgm:prSet phldrT="[Текст]"/>
      <dgm:spPr/>
      <dgm:t>
        <a:bodyPr/>
        <a:lstStyle/>
        <a:p>
          <a:r>
            <a:rPr lang="en-GB" dirty="0" smtClean="0"/>
            <a:t>peripheral nervous </a:t>
          </a:r>
          <a:r>
            <a:rPr lang="en-GB" dirty="0" smtClean="0"/>
            <a:t>system</a:t>
          </a:r>
          <a:endParaRPr lang="en-GB" dirty="0"/>
        </a:p>
      </dgm:t>
    </dgm:pt>
    <dgm:pt modelId="{35CFDB5E-8416-47CB-BF0F-D48277E09627}" type="parTrans" cxnId="{9F7DCE80-C6B6-480C-BE7F-9E0DCC9BBDA7}">
      <dgm:prSet/>
      <dgm:spPr/>
      <dgm:t>
        <a:bodyPr/>
        <a:lstStyle/>
        <a:p>
          <a:endParaRPr lang="en-GB"/>
        </a:p>
      </dgm:t>
    </dgm:pt>
    <dgm:pt modelId="{903CEE20-6EC4-4E60-9461-0FE9FAFB5C55}" type="sibTrans" cxnId="{9F7DCE80-C6B6-480C-BE7F-9E0DCC9BBDA7}">
      <dgm:prSet/>
      <dgm:spPr/>
      <dgm:t>
        <a:bodyPr/>
        <a:lstStyle/>
        <a:p>
          <a:endParaRPr lang="en-GB"/>
        </a:p>
      </dgm:t>
    </dgm:pt>
    <dgm:pt modelId="{84021AFA-76E0-496C-8CAE-FEBBE1A0901F}">
      <dgm:prSet phldrT="[Текст]"/>
      <dgm:spPr/>
      <dgm:t>
        <a:bodyPr/>
        <a:lstStyle/>
        <a:p>
          <a:r>
            <a:rPr lang="en-US" dirty="0" smtClean="0"/>
            <a:t>medical specialists in this area</a:t>
          </a:r>
          <a:endParaRPr lang="en-GB" dirty="0"/>
        </a:p>
      </dgm:t>
    </dgm:pt>
    <dgm:pt modelId="{C057AF82-2D34-4DD5-9AA9-5BB4B3B8232C}" type="parTrans" cxnId="{F85308F5-C1EF-41BA-B38C-DB79EDF83B17}">
      <dgm:prSet/>
      <dgm:spPr/>
      <dgm:t>
        <a:bodyPr/>
        <a:lstStyle/>
        <a:p>
          <a:endParaRPr lang="en-GB"/>
        </a:p>
      </dgm:t>
    </dgm:pt>
    <dgm:pt modelId="{DF0393C4-C9A0-4317-9482-6A0529FAB779}" type="sibTrans" cxnId="{F85308F5-C1EF-41BA-B38C-DB79EDF83B17}">
      <dgm:prSet/>
      <dgm:spPr/>
      <dgm:t>
        <a:bodyPr/>
        <a:lstStyle/>
        <a:p>
          <a:endParaRPr lang="en-GB"/>
        </a:p>
      </dgm:t>
    </dgm:pt>
    <dgm:pt modelId="{F5142A94-BBA5-4DFE-8AC6-A69D12B5F993}" type="pres">
      <dgm:prSet presAssocID="{C9FA0822-9E1C-4D67-B44A-EAF9197B9B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0BC831A-F4E6-4196-8069-3214918E7650}" type="pres">
      <dgm:prSet presAssocID="{26BEC10F-A214-4481-A9AD-26F4EA7ECFD9}" presName="composite" presStyleCnt="0"/>
      <dgm:spPr/>
      <dgm:t>
        <a:bodyPr/>
        <a:lstStyle/>
        <a:p>
          <a:endParaRPr lang="ru-RU"/>
        </a:p>
      </dgm:t>
    </dgm:pt>
    <dgm:pt modelId="{649D8DB4-86BD-4560-A023-22C90ED18DF5}" type="pres">
      <dgm:prSet presAssocID="{26BEC10F-A214-4481-A9AD-26F4EA7ECFD9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3D7043-3274-47DD-8AE4-9EE2E7FF2C85}" type="pres">
      <dgm:prSet presAssocID="{26BEC10F-A214-4481-A9AD-26F4EA7ECFD9}" presName="rect2" presStyleLbl="fgImgPlace1" presStyleIdx="0" presStyleCnt="3"/>
      <dgm:spPr/>
      <dgm:t>
        <a:bodyPr/>
        <a:lstStyle/>
        <a:p>
          <a:endParaRPr lang="ru-RU"/>
        </a:p>
      </dgm:t>
    </dgm:pt>
    <dgm:pt modelId="{7077506A-B98E-4529-9B12-39BE13C0AD39}" type="pres">
      <dgm:prSet presAssocID="{70929F37-7165-46A0-9939-5249C76D128C}" presName="sibTrans" presStyleCnt="0"/>
      <dgm:spPr/>
      <dgm:t>
        <a:bodyPr/>
        <a:lstStyle/>
        <a:p>
          <a:endParaRPr lang="ru-RU"/>
        </a:p>
      </dgm:t>
    </dgm:pt>
    <dgm:pt modelId="{512DF084-05B7-4D78-B97D-58214EFCB5ED}" type="pres">
      <dgm:prSet presAssocID="{C0E9E41A-819F-4CF7-8E24-45C64D4D629E}" presName="composite" presStyleCnt="0"/>
      <dgm:spPr/>
      <dgm:t>
        <a:bodyPr/>
        <a:lstStyle/>
        <a:p>
          <a:endParaRPr lang="ru-RU"/>
        </a:p>
      </dgm:t>
    </dgm:pt>
    <dgm:pt modelId="{8A2D4FB6-7E9C-4B0D-8120-1ABD76E4D01B}" type="pres">
      <dgm:prSet presAssocID="{C0E9E41A-819F-4CF7-8E24-45C64D4D629E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E503FD-261C-451C-88F1-501D124AEBD1}" type="pres">
      <dgm:prSet presAssocID="{C0E9E41A-819F-4CF7-8E24-45C64D4D629E}" presName="rect2" presStyleLbl="fgImgPlace1" presStyleIdx="1" presStyleCnt="3"/>
      <dgm:spPr/>
      <dgm:t>
        <a:bodyPr/>
        <a:lstStyle/>
        <a:p>
          <a:endParaRPr lang="ru-RU"/>
        </a:p>
      </dgm:t>
    </dgm:pt>
    <dgm:pt modelId="{A33233D3-4077-4213-9880-FDF26057EDED}" type="pres">
      <dgm:prSet presAssocID="{903CEE20-6EC4-4E60-9461-0FE9FAFB5C55}" presName="sibTrans" presStyleCnt="0"/>
      <dgm:spPr/>
      <dgm:t>
        <a:bodyPr/>
        <a:lstStyle/>
        <a:p>
          <a:endParaRPr lang="ru-RU"/>
        </a:p>
      </dgm:t>
    </dgm:pt>
    <dgm:pt modelId="{9FF8CDF6-0099-4CF7-B74D-FDA9341842D6}" type="pres">
      <dgm:prSet presAssocID="{84021AFA-76E0-496C-8CAE-FEBBE1A0901F}" presName="composite" presStyleCnt="0"/>
      <dgm:spPr/>
      <dgm:t>
        <a:bodyPr/>
        <a:lstStyle/>
        <a:p>
          <a:endParaRPr lang="ru-RU"/>
        </a:p>
      </dgm:t>
    </dgm:pt>
    <dgm:pt modelId="{45CC1DD4-935D-4589-9BDF-BF5F92DB1074}" type="pres">
      <dgm:prSet presAssocID="{84021AFA-76E0-496C-8CAE-FEBBE1A0901F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E02731-4199-47B1-A39F-1257E34205F5}" type="pres">
      <dgm:prSet presAssocID="{84021AFA-76E0-496C-8CAE-FEBBE1A0901F}" presName="rect2" presStyleLbl="fgImgPlace1" presStyleIdx="2" presStyleCnt="3"/>
      <dgm:spPr/>
      <dgm:t>
        <a:bodyPr/>
        <a:lstStyle/>
        <a:p>
          <a:endParaRPr lang="ru-RU"/>
        </a:p>
      </dgm:t>
    </dgm:pt>
  </dgm:ptLst>
  <dgm:cxnLst>
    <dgm:cxn modelId="{3CEFC384-369C-4E37-A0DE-AE3B9EBC5959}" srcId="{C9FA0822-9E1C-4D67-B44A-EAF9197B9B22}" destId="{26BEC10F-A214-4481-A9AD-26F4EA7ECFD9}" srcOrd="0" destOrd="0" parTransId="{6A6F359C-352E-4086-8C36-B86071153200}" sibTransId="{70929F37-7165-46A0-9939-5249C76D128C}"/>
    <dgm:cxn modelId="{07B917BF-4B92-48B4-BB05-406202C7D02A}" type="presOf" srcId="{84021AFA-76E0-496C-8CAE-FEBBE1A0901F}" destId="{45CC1DD4-935D-4589-9BDF-BF5F92DB1074}" srcOrd="0" destOrd="0" presId="urn:microsoft.com/office/officeart/2008/layout/PictureStrips"/>
    <dgm:cxn modelId="{9F7DCE80-C6B6-480C-BE7F-9E0DCC9BBDA7}" srcId="{C9FA0822-9E1C-4D67-B44A-EAF9197B9B22}" destId="{C0E9E41A-819F-4CF7-8E24-45C64D4D629E}" srcOrd="1" destOrd="0" parTransId="{35CFDB5E-8416-47CB-BF0F-D48277E09627}" sibTransId="{903CEE20-6EC4-4E60-9461-0FE9FAFB5C55}"/>
    <dgm:cxn modelId="{89DF76FC-B300-4549-8E0D-469776A90E43}" type="presOf" srcId="{26BEC10F-A214-4481-A9AD-26F4EA7ECFD9}" destId="{649D8DB4-86BD-4560-A023-22C90ED18DF5}" srcOrd="0" destOrd="0" presId="urn:microsoft.com/office/officeart/2008/layout/PictureStrips"/>
    <dgm:cxn modelId="{3A76EE43-4A90-43AB-93BE-B01243098196}" type="presOf" srcId="{C9FA0822-9E1C-4D67-B44A-EAF9197B9B22}" destId="{F5142A94-BBA5-4DFE-8AC6-A69D12B5F993}" srcOrd="0" destOrd="0" presId="urn:microsoft.com/office/officeart/2008/layout/PictureStrips"/>
    <dgm:cxn modelId="{F85308F5-C1EF-41BA-B38C-DB79EDF83B17}" srcId="{C9FA0822-9E1C-4D67-B44A-EAF9197B9B22}" destId="{84021AFA-76E0-496C-8CAE-FEBBE1A0901F}" srcOrd="2" destOrd="0" parTransId="{C057AF82-2D34-4DD5-9AA9-5BB4B3B8232C}" sibTransId="{DF0393C4-C9A0-4317-9482-6A0529FAB779}"/>
    <dgm:cxn modelId="{62178B96-F821-4247-BBB0-B9EA62AF53A6}" type="presOf" srcId="{C0E9E41A-819F-4CF7-8E24-45C64D4D629E}" destId="{8A2D4FB6-7E9C-4B0D-8120-1ABD76E4D01B}" srcOrd="0" destOrd="0" presId="urn:microsoft.com/office/officeart/2008/layout/PictureStrips"/>
    <dgm:cxn modelId="{BE553A4D-B17C-4B52-B73C-6839A4ACA13B}" type="presParOf" srcId="{F5142A94-BBA5-4DFE-8AC6-A69D12B5F993}" destId="{70BC831A-F4E6-4196-8069-3214918E7650}" srcOrd="0" destOrd="0" presId="urn:microsoft.com/office/officeart/2008/layout/PictureStrips"/>
    <dgm:cxn modelId="{551FD07D-AA5B-496A-95F9-D1F66FB2721E}" type="presParOf" srcId="{70BC831A-F4E6-4196-8069-3214918E7650}" destId="{649D8DB4-86BD-4560-A023-22C90ED18DF5}" srcOrd="0" destOrd="0" presId="urn:microsoft.com/office/officeart/2008/layout/PictureStrips"/>
    <dgm:cxn modelId="{3520E154-A16F-43C1-B90E-F6F5F9E5C028}" type="presParOf" srcId="{70BC831A-F4E6-4196-8069-3214918E7650}" destId="{8B3D7043-3274-47DD-8AE4-9EE2E7FF2C85}" srcOrd="1" destOrd="0" presId="urn:microsoft.com/office/officeart/2008/layout/PictureStrips"/>
    <dgm:cxn modelId="{009CD115-F8B6-46F4-A238-F6722978774B}" type="presParOf" srcId="{F5142A94-BBA5-4DFE-8AC6-A69D12B5F993}" destId="{7077506A-B98E-4529-9B12-39BE13C0AD39}" srcOrd="1" destOrd="0" presId="urn:microsoft.com/office/officeart/2008/layout/PictureStrips"/>
    <dgm:cxn modelId="{A587136F-BF19-4265-928A-DD29CFB48C05}" type="presParOf" srcId="{F5142A94-BBA5-4DFE-8AC6-A69D12B5F993}" destId="{512DF084-05B7-4D78-B97D-58214EFCB5ED}" srcOrd="2" destOrd="0" presId="urn:microsoft.com/office/officeart/2008/layout/PictureStrips"/>
    <dgm:cxn modelId="{C9DC6E1E-87F6-42BD-9EB7-68B0C71EA1F3}" type="presParOf" srcId="{512DF084-05B7-4D78-B97D-58214EFCB5ED}" destId="{8A2D4FB6-7E9C-4B0D-8120-1ABD76E4D01B}" srcOrd="0" destOrd="0" presId="urn:microsoft.com/office/officeart/2008/layout/PictureStrips"/>
    <dgm:cxn modelId="{C2366040-304A-4E3A-91B8-182657D326B1}" type="presParOf" srcId="{512DF084-05B7-4D78-B97D-58214EFCB5ED}" destId="{3EE503FD-261C-451C-88F1-501D124AEBD1}" srcOrd="1" destOrd="0" presId="urn:microsoft.com/office/officeart/2008/layout/PictureStrips"/>
    <dgm:cxn modelId="{4096DE84-D63B-4773-8647-35C5FF905FD2}" type="presParOf" srcId="{F5142A94-BBA5-4DFE-8AC6-A69D12B5F993}" destId="{A33233D3-4077-4213-9880-FDF26057EDED}" srcOrd="3" destOrd="0" presId="urn:microsoft.com/office/officeart/2008/layout/PictureStrips"/>
    <dgm:cxn modelId="{6532C4B4-1B47-42AD-A992-2527BE40CAE9}" type="presParOf" srcId="{F5142A94-BBA5-4DFE-8AC6-A69D12B5F993}" destId="{9FF8CDF6-0099-4CF7-B74D-FDA9341842D6}" srcOrd="4" destOrd="0" presId="urn:microsoft.com/office/officeart/2008/layout/PictureStrips"/>
    <dgm:cxn modelId="{5680E2A7-D4C8-48F4-BDB7-0944E29C659E}" type="presParOf" srcId="{9FF8CDF6-0099-4CF7-B74D-FDA9341842D6}" destId="{45CC1DD4-935D-4589-9BDF-BF5F92DB1074}" srcOrd="0" destOrd="0" presId="urn:microsoft.com/office/officeart/2008/layout/PictureStrips"/>
    <dgm:cxn modelId="{D5195197-5688-4831-BC4A-AD438EB16C75}" type="presParOf" srcId="{9FF8CDF6-0099-4CF7-B74D-FDA9341842D6}" destId="{87E02731-4199-47B1-A39F-1257E34205F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C0EAEE-D1A1-4387-AEC4-25BD03850D12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</dgm:pt>
    <dgm:pt modelId="{511C9E67-6BAC-4AA6-AD67-1DDA8CF3FAB6}">
      <dgm:prSet phldrT="[Текст]"/>
      <dgm:spPr/>
      <dgm:t>
        <a:bodyPr/>
        <a:lstStyle/>
        <a:p>
          <a:r>
            <a:rPr lang="en-GB" dirty="0" smtClean="0"/>
            <a:t>care and problems of </a:t>
          </a:r>
          <a:r>
            <a:rPr lang="en-GB" dirty="0" smtClean="0"/>
            <a:t>central nervous </a:t>
          </a:r>
          <a:r>
            <a:rPr lang="en-GB" dirty="0" smtClean="0"/>
            <a:t>system</a:t>
          </a:r>
          <a:endParaRPr lang="en-GB" dirty="0"/>
        </a:p>
      </dgm:t>
    </dgm:pt>
    <dgm:pt modelId="{4E7BABD8-D2AF-4371-ADD6-78E4FD08C4B3}" type="parTrans" cxnId="{3672B6CF-8372-4B37-831B-704ABCD0DC24}">
      <dgm:prSet/>
      <dgm:spPr/>
      <dgm:t>
        <a:bodyPr/>
        <a:lstStyle/>
        <a:p>
          <a:endParaRPr lang="en-GB"/>
        </a:p>
      </dgm:t>
    </dgm:pt>
    <dgm:pt modelId="{F49057E2-550B-48ED-9494-61E9E4EA19D5}" type="sibTrans" cxnId="{3672B6CF-8372-4B37-831B-704ABCD0DC24}">
      <dgm:prSet/>
      <dgm:spPr/>
      <dgm:t>
        <a:bodyPr/>
        <a:lstStyle/>
        <a:p>
          <a:endParaRPr lang="en-GB"/>
        </a:p>
      </dgm:t>
    </dgm:pt>
    <dgm:pt modelId="{26DB1A56-5EA7-429D-8B62-E6B25D3F0733}">
      <dgm:prSet phldrT="[Текст]"/>
      <dgm:spPr/>
      <dgm:t>
        <a:bodyPr/>
        <a:lstStyle/>
        <a:p>
          <a:r>
            <a:rPr lang="en-US" dirty="0" smtClean="0"/>
            <a:t>care and problems of </a:t>
          </a:r>
          <a:r>
            <a:rPr lang="en-US" dirty="0" smtClean="0"/>
            <a:t>peripheral </a:t>
          </a:r>
          <a:r>
            <a:rPr lang="en-US" dirty="0" smtClean="0"/>
            <a:t>system</a:t>
          </a:r>
          <a:endParaRPr lang="en-GB" dirty="0"/>
        </a:p>
      </dgm:t>
    </dgm:pt>
    <dgm:pt modelId="{78D3EC36-949A-4876-B3C7-C769025ADE15}" type="parTrans" cxnId="{156F9BD7-69B4-4007-A79A-A5AD7A4DAD25}">
      <dgm:prSet/>
      <dgm:spPr/>
      <dgm:t>
        <a:bodyPr/>
        <a:lstStyle/>
        <a:p>
          <a:endParaRPr lang="en-GB"/>
        </a:p>
      </dgm:t>
    </dgm:pt>
    <dgm:pt modelId="{EB2B6332-711E-4859-A792-C622B03289EE}" type="sibTrans" cxnId="{156F9BD7-69B4-4007-A79A-A5AD7A4DAD25}">
      <dgm:prSet/>
      <dgm:spPr/>
      <dgm:t>
        <a:bodyPr/>
        <a:lstStyle/>
        <a:p>
          <a:endParaRPr lang="en-GB"/>
        </a:p>
      </dgm:t>
    </dgm:pt>
    <dgm:pt modelId="{4586CF00-F1B2-4CB0-B8F5-AD31EA4B3CB2}">
      <dgm:prSet phldrT="[Текст]"/>
      <dgm:spPr/>
      <dgm:t>
        <a:bodyPr/>
        <a:lstStyle/>
        <a:p>
          <a:r>
            <a:rPr lang="en-GB" dirty="0" smtClean="0"/>
            <a:t>career opportunities in this area</a:t>
          </a:r>
          <a:endParaRPr lang="en-GB" dirty="0"/>
        </a:p>
      </dgm:t>
    </dgm:pt>
    <dgm:pt modelId="{DC2FC608-BF83-4862-B18D-BCF559DF0A44}" type="parTrans" cxnId="{43388EB7-CB9D-4374-B371-12C40E93D45A}">
      <dgm:prSet/>
      <dgm:spPr/>
      <dgm:t>
        <a:bodyPr/>
        <a:lstStyle/>
        <a:p>
          <a:endParaRPr lang="en-GB"/>
        </a:p>
      </dgm:t>
    </dgm:pt>
    <dgm:pt modelId="{213B50EB-2889-476A-B1E7-83809C51D875}" type="sibTrans" cxnId="{43388EB7-CB9D-4374-B371-12C40E93D45A}">
      <dgm:prSet/>
      <dgm:spPr/>
      <dgm:t>
        <a:bodyPr/>
        <a:lstStyle/>
        <a:p>
          <a:endParaRPr lang="en-GB"/>
        </a:p>
      </dgm:t>
    </dgm:pt>
    <dgm:pt modelId="{789E1916-B26A-4807-A9EB-87D341437BBB}" type="pres">
      <dgm:prSet presAssocID="{04C0EAEE-D1A1-4387-AEC4-25BD03850D12}" presName="linearFlow" presStyleCnt="0">
        <dgm:presLayoutVars>
          <dgm:dir/>
          <dgm:resizeHandles val="exact"/>
        </dgm:presLayoutVars>
      </dgm:prSet>
      <dgm:spPr/>
    </dgm:pt>
    <dgm:pt modelId="{4D5F5477-B15A-45CF-A09F-D494B6D58470}" type="pres">
      <dgm:prSet presAssocID="{511C9E67-6BAC-4AA6-AD67-1DDA8CF3FAB6}" presName="composite" presStyleCnt="0"/>
      <dgm:spPr/>
    </dgm:pt>
    <dgm:pt modelId="{2144A081-8987-480D-B1F8-EF84CC458B2D}" type="pres">
      <dgm:prSet presAssocID="{511C9E67-6BAC-4AA6-AD67-1DDA8CF3FAB6}" presName="imgShp" presStyleLbl="fgImgPlace1" presStyleIdx="0" presStyleCnt="3"/>
      <dgm:spPr/>
    </dgm:pt>
    <dgm:pt modelId="{50A38E59-DC95-41E1-BD16-80880F4679EC}" type="pres">
      <dgm:prSet presAssocID="{511C9E67-6BAC-4AA6-AD67-1DDA8CF3FAB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081B82-3DD8-41AA-BB6B-46076190A15C}" type="pres">
      <dgm:prSet presAssocID="{F49057E2-550B-48ED-9494-61E9E4EA19D5}" presName="spacing" presStyleCnt="0"/>
      <dgm:spPr/>
    </dgm:pt>
    <dgm:pt modelId="{D63C84FD-C5FA-4658-9A31-8F329898A36A}" type="pres">
      <dgm:prSet presAssocID="{26DB1A56-5EA7-429D-8B62-E6B25D3F0733}" presName="composite" presStyleCnt="0"/>
      <dgm:spPr/>
    </dgm:pt>
    <dgm:pt modelId="{085DC6A5-F4CF-46F4-8B7C-2D4E58805D52}" type="pres">
      <dgm:prSet presAssocID="{26DB1A56-5EA7-429D-8B62-E6B25D3F0733}" presName="imgShp" presStyleLbl="fgImgPlace1" presStyleIdx="1" presStyleCnt="3"/>
      <dgm:spPr/>
    </dgm:pt>
    <dgm:pt modelId="{CE23EEFD-F5BD-4F59-ACCD-8123B0B6E1F3}" type="pres">
      <dgm:prSet presAssocID="{26DB1A56-5EA7-429D-8B62-E6B25D3F073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6434E0-9D8E-4A2D-BE32-FEDA23888979}" type="pres">
      <dgm:prSet presAssocID="{EB2B6332-711E-4859-A792-C622B03289EE}" presName="spacing" presStyleCnt="0"/>
      <dgm:spPr/>
    </dgm:pt>
    <dgm:pt modelId="{1E00C04C-132D-45E7-8E42-77703955E86E}" type="pres">
      <dgm:prSet presAssocID="{4586CF00-F1B2-4CB0-B8F5-AD31EA4B3CB2}" presName="composite" presStyleCnt="0"/>
      <dgm:spPr/>
    </dgm:pt>
    <dgm:pt modelId="{5D2A6BAA-6572-4BBD-BB61-8EA2493CBA0B}" type="pres">
      <dgm:prSet presAssocID="{4586CF00-F1B2-4CB0-B8F5-AD31EA4B3CB2}" presName="imgShp" presStyleLbl="fgImgPlace1" presStyleIdx="2" presStyleCnt="3"/>
      <dgm:spPr/>
    </dgm:pt>
    <dgm:pt modelId="{9BCFE7C5-6F35-40DD-9755-93BDFDA4FBC2}" type="pres">
      <dgm:prSet presAssocID="{4586CF00-F1B2-4CB0-B8F5-AD31EA4B3CB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C211603-905C-4277-B1A1-AFEBA94B515E}" type="presOf" srcId="{4586CF00-F1B2-4CB0-B8F5-AD31EA4B3CB2}" destId="{9BCFE7C5-6F35-40DD-9755-93BDFDA4FBC2}" srcOrd="0" destOrd="0" presId="urn:microsoft.com/office/officeart/2005/8/layout/vList3"/>
    <dgm:cxn modelId="{156F9BD7-69B4-4007-A79A-A5AD7A4DAD25}" srcId="{04C0EAEE-D1A1-4387-AEC4-25BD03850D12}" destId="{26DB1A56-5EA7-429D-8B62-E6B25D3F0733}" srcOrd="1" destOrd="0" parTransId="{78D3EC36-949A-4876-B3C7-C769025ADE15}" sibTransId="{EB2B6332-711E-4859-A792-C622B03289EE}"/>
    <dgm:cxn modelId="{43388EB7-CB9D-4374-B371-12C40E93D45A}" srcId="{04C0EAEE-D1A1-4387-AEC4-25BD03850D12}" destId="{4586CF00-F1B2-4CB0-B8F5-AD31EA4B3CB2}" srcOrd="2" destOrd="0" parTransId="{DC2FC608-BF83-4862-B18D-BCF559DF0A44}" sibTransId="{213B50EB-2889-476A-B1E7-83809C51D875}"/>
    <dgm:cxn modelId="{3306DC1B-91B1-4309-A925-5ABB5A6AB16C}" type="presOf" srcId="{511C9E67-6BAC-4AA6-AD67-1DDA8CF3FAB6}" destId="{50A38E59-DC95-41E1-BD16-80880F4679EC}" srcOrd="0" destOrd="0" presId="urn:microsoft.com/office/officeart/2005/8/layout/vList3"/>
    <dgm:cxn modelId="{E2EBF791-A69E-4BA8-B801-E3D10516402A}" type="presOf" srcId="{26DB1A56-5EA7-429D-8B62-E6B25D3F0733}" destId="{CE23EEFD-F5BD-4F59-ACCD-8123B0B6E1F3}" srcOrd="0" destOrd="0" presId="urn:microsoft.com/office/officeart/2005/8/layout/vList3"/>
    <dgm:cxn modelId="{9E2AD912-FFC7-43E2-8D85-C6F23C62515B}" type="presOf" srcId="{04C0EAEE-D1A1-4387-AEC4-25BD03850D12}" destId="{789E1916-B26A-4807-A9EB-87D341437BBB}" srcOrd="0" destOrd="0" presId="urn:microsoft.com/office/officeart/2005/8/layout/vList3"/>
    <dgm:cxn modelId="{3672B6CF-8372-4B37-831B-704ABCD0DC24}" srcId="{04C0EAEE-D1A1-4387-AEC4-25BD03850D12}" destId="{511C9E67-6BAC-4AA6-AD67-1DDA8CF3FAB6}" srcOrd="0" destOrd="0" parTransId="{4E7BABD8-D2AF-4371-ADD6-78E4FD08C4B3}" sibTransId="{F49057E2-550B-48ED-9494-61E9E4EA19D5}"/>
    <dgm:cxn modelId="{76F29CE8-143C-4EA3-AC39-B230CF3E8692}" type="presParOf" srcId="{789E1916-B26A-4807-A9EB-87D341437BBB}" destId="{4D5F5477-B15A-45CF-A09F-D494B6D58470}" srcOrd="0" destOrd="0" presId="urn:microsoft.com/office/officeart/2005/8/layout/vList3"/>
    <dgm:cxn modelId="{35427ACF-5298-4663-9DC6-B4096B59F129}" type="presParOf" srcId="{4D5F5477-B15A-45CF-A09F-D494B6D58470}" destId="{2144A081-8987-480D-B1F8-EF84CC458B2D}" srcOrd="0" destOrd="0" presId="urn:microsoft.com/office/officeart/2005/8/layout/vList3"/>
    <dgm:cxn modelId="{A0BA607A-396A-4EF5-9426-79E81376E87E}" type="presParOf" srcId="{4D5F5477-B15A-45CF-A09F-D494B6D58470}" destId="{50A38E59-DC95-41E1-BD16-80880F4679EC}" srcOrd="1" destOrd="0" presId="urn:microsoft.com/office/officeart/2005/8/layout/vList3"/>
    <dgm:cxn modelId="{A882C350-1A76-413F-878C-A0C3EE6A898B}" type="presParOf" srcId="{789E1916-B26A-4807-A9EB-87D341437BBB}" destId="{47081B82-3DD8-41AA-BB6B-46076190A15C}" srcOrd="1" destOrd="0" presId="urn:microsoft.com/office/officeart/2005/8/layout/vList3"/>
    <dgm:cxn modelId="{F394CE11-20A5-49B1-BF2A-3FB02C8558DB}" type="presParOf" srcId="{789E1916-B26A-4807-A9EB-87D341437BBB}" destId="{D63C84FD-C5FA-4658-9A31-8F329898A36A}" srcOrd="2" destOrd="0" presId="urn:microsoft.com/office/officeart/2005/8/layout/vList3"/>
    <dgm:cxn modelId="{6EE6D8D9-B0E7-4A3A-9E44-8BAEA00AAA05}" type="presParOf" srcId="{D63C84FD-C5FA-4658-9A31-8F329898A36A}" destId="{085DC6A5-F4CF-46F4-8B7C-2D4E58805D52}" srcOrd="0" destOrd="0" presId="urn:microsoft.com/office/officeart/2005/8/layout/vList3"/>
    <dgm:cxn modelId="{8153DB9D-6C17-4C44-A6E0-DF74667F4F98}" type="presParOf" srcId="{D63C84FD-C5FA-4658-9A31-8F329898A36A}" destId="{CE23EEFD-F5BD-4F59-ACCD-8123B0B6E1F3}" srcOrd="1" destOrd="0" presId="urn:microsoft.com/office/officeart/2005/8/layout/vList3"/>
    <dgm:cxn modelId="{AA1009B5-FA5C-4583-BEB8-B80069839258}" type="presParOf" srcId="{789E1916-B26A-4807-A9EB-87D341437BBB}" destId="{1C6434E0-9D8E-4A2D-BE32-FEDA23888979}" srcOrd="3" destOrd="0" presId="urn:microsoft.com/office/officeart/2005/8/layout/vList3"/>
    <dgm:cxn modelId="{1EE8143D-0E4D-4AFE-B111-D63DD8F9F186}" type="presParOf" srcId="{789E1916-B26A-4807-A9EB-87D341437BBB}" destId="{1E00C04C-132D-45E7-8E42-77703955E86E}" srcOrd="4" destOrd="0" presId="urn:microsoft.com/office/officeart/2005/8/layout/vList3"/>
    <dgm:cxn modelId="{D1EFD1B7-3BE0-4E5B-B6DE-E30440369836}" type="presParOf" srcId="{1E00C04C-132D-45E7-8E42-77703955E86E}" destId="{5D2A6BAA-6572-4BBD-BB61-8EA2493CBA0B}" srcOrd="0" destOrd="0" presId="urn:microsoft.com/office/officeart/2005/8/layout/vList3"/>
    <dgm:cxn modelId="{03C14AAC-9003-4699-8DD4-6B83AC7F1AC4}" type="presParOf" srcId="{1E00C04C-132D-45E7-8E42-77703955E86E}" destId="{9BCFE7C5-6F35-40DD-9755-93BDFDA4FBC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D8DB4-86BD-4560-A023-22C90ED18DF5}">
      <dsp:nvSpPr>
        <dsp:cNvPr id="0" name=""/>
        <dsp:cNvSpPr/>
      </dsp:nvSpPr>
      <dsp:spPr>
        <a:xfrm>
          <a:off x="1241394" y="246901"/>
          <a:ext cx="3029843" cy="9468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317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central nervous </a:t>
          </a:r>
          <a:r>
            <a:rPr lang="en-GB" sz="2400" kern="1200" dirty="0" smtClean="0"/>
            <a:t>system</a:t>
          </a:r>
          <a:endParaRPr lang="en-GB" sz="2400" kern="1200" dirty="0"/>
        </a:p>
      </dsp:txBody>
      <dsp:txXfrm>
        <a:off x="1241394" y="246901"/>
        <a:ext cx="3029843" cy="946826"/>
      </dsp:txXfrm>
    </dsp:sp>
    <dsp:sp modelId="{8B3D7043-3274-47DD-8AE4-9EE2E7FF2C85}">
      <dsp:nvSpPr>
        <dsp:cNvPr id="0" name=""/>
        <dsp:cNvSpPr/>
      </dsp:nvSpPr>
      <dsp:spPr>
        <a:xfrm>
          <a:off x="1115150" y="110137"/>
          <a:ext cx="662778" cy="99416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A2D4FB6-7E9C-4B0D-8120-1ABD76E4D01B}">
      <dsp:nvSpPr>
        <dsp:cNvPr id="0" name=""/>
        <dsp:cNvSpPr/>
      </dsp:nvSpPr>
      <dsp:spPr>
        <a:xfrm>
          <a:off x="1241394" y="1438850"/>
          <a:ext cx="3029843" cy="9468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317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peripheral nervous </a:t>
          </a:r>
          <a:r>
            <a:rPr lang="en-GB" sz="2400" kern="1200" dirty="0" smtClean="0"/>
            <a:t>system</a:t>
          </a:r>
          <a:endParaRPr lang="en-GB" sz="2400" kern="1200" dirty="0"/>
        </a:p>
      </dsp:txBody>
      <dsp:txXfrm>
        <a:off x="1241394" y="1438850"/>
        <a:ext cx="3029843" cy="946826"/>
      </dsp:txXfrm>
    </dsp:sp>
    <dsp:sp modelId="{3EE503FD-261C-451C-88F1-501D124AEBD1}">
      <dsp:nvSpPr>
        <dsp:cNvPr id="0" name=""/>
        <dsp:cNvSpPr/>
      </dsp:nvSpPr>
      <dsp:spPr>
        <a:xfrm>
          <a:off x="1115150" y="1302086"/>
          <a:ext cx="662778" cy="99416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5CC1DD4-935D-4589-9BDF-BF5F92DB1074}">
      <dsp:nvSpPr>
        <dsp:cNvPr id="0" name=""/>
        <dsp:cNvSpPr/>
      </dsp:nvSpPr>
      <dsp:spPr>
        <a:xfrm>
          <a:off x="1241394" y="2630799"/>
          <a:ext cx="3029843" cy="9468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317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medical specialists in this area</a:t>
          </a:r>
          <a:endParaRPr lang="en-GB" sz="2400" kern="1200" dirty="0"/>
        </a:p>
      </dsp:txBody>
      <dsp:txXfrm>
        <a:off x="1241394" y="2630799"/>
        <a:ext cx="3029843" cy="946826"/>
      </dsp:txXfrm>
    </dsp:sp>
    <dsp:sp modelId="{87E02731-4199-47B1-A39F-1257E34205F5}">
      <dsp:nvSpPr>
        <dsp:cNvPr id="0" name=""/>
        <dsp:cNvSpPr/>
      </dsp:nvSpPr>
      <dsp:spPr>
        <a:xfrm>
          <a:off x="1115150" y="2494035"/>
          <a:ext cx="662778" cy="99416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38E59-DC95-41E1-BD16-80880F4679EC}">
      <dsp:nvSpPr>
        <dsp:cNvPr id="0" name=""/>
        <dsp:cNvSpPr/>
      </dsp:nvSpPr>
      <dsp:spPr>
        <a:xfrm rot="10800000">
          <a:off x="930236" y="2146"/>
          <a:ext cx="2782792" cy="91723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4473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care and problems of </a:t>
          </a:r>
          <a:r>
            <a:rPr lang="en-GB" sz="1900" kern="1200" dirty="0" smtClean="0"/>
            <a:t>central nervous </a:t>
          </a:r>
          <a:r>
            <a:rPr lang="en-GB" sz="1900" kern="1200" dirty="0" smtClean="0"/>
            <a:t>system</a:t>
          </a:r>
          <a:endParaRPr lang="en-GB" sz="1900" kern="1200" dirty="0"/>
        </a:p>
      </dsp:txBody>
      <dsp:txXfrm rot="10800000">
        <a:off x="1159544" y="2146"/>
        <a:ext cx="2553484" cy="917231"/>
      </dsp:txXfrm>
    </dsp:sp>
    <dsp:sp modelId="{2144A081-8987-480D-B1F8-EF84CC458B2D}">
      <dsp:nvSpPr>
        <dsp:cNvPr id="0" name=""/>
        <dsp:cNvSpPr/>
      </dsp:nvSpPr>
      <dsp:spPr>
        <a:xfrm>
          <a:off x="471621" y="2146"/>
          <a:ext cx="917231" cy="9172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E23EEFD-F5BD-4F59-ACCD-8123B0B6E1F3}">
      <dsp:nvSpPr>
        <dsp:cNvPr id="0" name=""/>
        <dsp:cNvSpPr/>
      </dsp:nvSpPr>
      <dsp:spPr>
        <a:xfrm rot="10800000">
          <a:off x="930236" y="1193177"/>
          <a:ext cx="2782792" cy="91723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4473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care and problems of </a:t>
          </a:r>
          <a:r>
            <a:rPr lang="en-US" sz="1900" kern="1200" dirty="0" smtClean="0"/>
            <a:t>peripheral </a:t>
          </a:r>
          <a:r>
            <a:rPr lang="en-US" sz="1900" kern="1200" dirty="0" smtClean="0"/>
            <a:t>system</a:t>
          </a:r>
          <a:endParaRPr lang="en-GB" sz="1900" kern="1200" dirty="0"/>
        </a:p>
      </dsp:txBody>
      <dsp:txXfrm rot="10800000">
        <a:off x="1159544" y="1193177"/>
        <a:ext cx="2553484" cy="917231"/>
      </dsp:txXfrm>
    </dsp:sp>
    <dsp:sp modelId="{085DC6A5-F4CF-46F4-8B7C-2D4E58805D52}">
      <dsp:nvSpPr>
        <dsp:cNvPr id="0" name=""/>
        <dsp:cNvSpPr/>
      </dsp:nvSpPr>
      <dsp:spPr>
        <a:xfrm>
          <a:off x="471621" y="1193177"/>
          <a:ext cx="917231" cy="9172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BCFE7C5-6F35-40DD-9755-93BDFDA4FBC2}">
      <dsp:nvSpPr>
        <dsp:cNvPr id="0" name=""/>
        <dsp:cNvSpPr/>
      </dsp:nvSpPr>
      <dsp:spPr>
        <a:xfrm rot="10800000">
          <a:off x="930236" y="2384209"/>
          <a:ext cx="2782792" cy="91723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4473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career opportunities in this area</a:t>
          </a:r>
          <a:endParaRPr lang="en-GB" sz="1900" kern="1200" dirty="0"/>
        </a:p>
      </dsp:txBody>
      <dsp:txXfrm rot="10800000">
        <a:off x="1159544" y="2384209"/>
        <a:ext cx="2553484" cy="917231"/>
      </dsp:txXfrm>
    </dsp:sp>
    <dsp:sp modelId="{5D2A6BAA-6572-4BBD-BB61-8EA2493CBA0B}">
      <dsp:nvSpPr>
        <dsp:cNvPr id="0" name=""/>
        <dsp:cNvSpPr/>
      </dsp:nvSpPr>
      <dsp:spPr>
        <a:xfrm>
          <a:off x="471621" y="2384209"/>
          <a:ext cx="917231" cy="9172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D0CE1-E876-4962-87C6-3DAC3F915677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1F18E-187F-4F11-A0E8-12DF49BB9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775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440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91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46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142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866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77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65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391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07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13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285" y="591229"/>
            <a:ext cx="9731167" cy="1088081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chemeClr val="accent5">
                    <a:lumMod val="50000"/>
                  </a:schemeClr>
                </a:solidFill>
              </a:rPr>
              <a:t>КАФЕДРА УКРАЇНСЬКОЇ </a:t>
            </a:r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</a:rPr>
              <a:t>ТА </a:t>
            </a: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</a:rPr>
              <a:t>ІНОЗЕМНИХ МОВ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420" y="1679310"/>
            <a:ext cx="9601196" cy="3776480"/>
          </a:xfrm>
        </p:spPr>
        <p:txBody>
          <a:bodyPr>
            <a:normAutofit fontScale="77500" lnSpcReduction="20000"/>
          </a:bodyPr>
          <a:lstStyle/>
          <a:p>
            <a:endParaRPr lang="uk-UA" sz="24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uk-UA" sz="4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Професійна комунікація іноземною мовою </a:t>
            </a:r>
            <a:endParaRPr lang="uk-UA" sz="41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uk-UA" sz="4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 </a:t>
            </a:r>
            <a:r>
              <a:rPr lang="uk-UA" sz="4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менеджменті </a:t>
            </a:r>
            <a:r>
              <a:rPr lang="uk-UA" sz="4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неврологічних </a:t>
            </a:r>
            <a:r>
              <a:rPr lang="uk-UA" sz="41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дисфункцій</a:t>
            </a:r>
            <a:r>
              <a:rPr lang="ru-RU" sz="3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ru-RU" sz="3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</a:br>
            <a:endParaRPr lang="en-US" sz="2400" dirty="0" smtClean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marL="0" indent="0" algn="ctr">
              <a:buNone/>
            </a:pPr>
            <a:r>
              <a:rPr lang="uk-UA" sz="22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ДИСЦИПЛІНА </a:t>
            </a:r>
            <a:r>
              <a:rPr lang="uk-UA" sz="2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ВІЛЬНОГО ВИБОРУ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3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для </a:t>
            </a:r>
            <a:r>
              <a:rPr lang="ru-RU" sz="2300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здобувачів</a:t>
            </a:r>
            <a:r>
              <a:rPr lang="ru-RU" sz="23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300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вищої</a:t>
            </a:r>
            <a:r>
              <a:rPr lang="ru-RU" sz="23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300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освіти</a:t>
            </a:r>
            <a:r>
              <a:rPr lang="ru-RU" sz="23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300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денної</a:t>
            </a:r>
            <a:r>
              <a:rPr lang="ru-RU" sz="23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і </a:t>
            </a:r>
            <a:r>
              <a:rPr lang="ru-RU" sz="2300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заочної</a:t>
            </a:r>
            <a:r>
              <a:rPr lang="ru-RU" sz="23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форм </a:t>
            </a:r>
            <a:r>
              <a:rPr lang="ru-RU" sz="2300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навчання</a:t>
            </a:r>
            <a:endParaRPr lang="ru-RU" sz="23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uk-UA" sz="23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І</a:t>
            </a:r>
            <a:r>
              <a:rPr lang="en-US" sz="23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V</a:t>
            </a:r>
            <a:r>
              <a:rPr lang="uk-UA" sz="23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uk-UA" sz="23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року навчання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ВК.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ФТ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39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Картинки по запросу нуфвсу емблем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023" y="1930033"/>
            <a:ext cx="1226729" cy="135963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561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80975" y="2286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24479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2609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"/>
          </a:p>
        </p:txBody>
      </p:sp>
      <p:pic>
        <p:nvPicPr>
          <p:cNvPr id="14" name="Рисунок 13" descr="Вегетативна нервова система регулює роботу всіх органів людини. Функції,  значення і роль вегетативної нервової систем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387" y="3228209"/>
            <a:ext cx="1790065" cy="2389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545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76392" y="2452835"/>
            <a:ext cx="45937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Our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nervous system coordinates all of the activities in your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body – from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breathing or digesting food to sensing pain or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feeling fear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The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brain, spinal cord, and nerves work together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Nerves transmit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messages back and forth to every organ, tissue, and cell.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78286" y="1679454"/>
            <a:ext cx="5262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/>
              </a:rPr>
              <a:t>Any Anatomy book states that…</a:t>
            </a:r>
            <a:endParaRPr lang="en-US" sz="2400" b="0" i="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96473" y="526240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/>
              </a:rPr>
              <a:t>In this course we suggest getting in more detail!</a:t>
            </a:r>
            <a:endParaRPr lang="en-US" b="1" i="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</p:txBody>
      </p:sp>
      <p:pic>
        <p:nvPicPr>
          <p:cNvPr id="6" name="Рисунок 5" descr="Atlas of Human Anatomy (Netter Basic Science): 8600007152881: Medicine &amp;  Health Science Books @ Amazon.c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056" y="1984644"/>
            <a:ext cx="2890234" cy="3277765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857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5109" y="705663"/>
            <a:ext cx="10375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Here are few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essential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things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we suggest studying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during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this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course!</a:t>
            </a:r>
            <a:endParaRPr lang="en-US" sz="2400" b="0" i="0" dirty="0">
              <a:solidFill>
                <a:schemeClr val="accent1">
                  <a:lumMod val="50000"/>
                </a:schemeClr>
              </a:solidFill>
              <a:effectLst/>
              <a:latin typeface="Open San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6996" y="3170175"/>
            <a:ext cx="3816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Basic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Vocabulary</a:t>
            </a:r>
            <a:endParaRPr lang="en-US" sz="2400" b="0" i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115" y="1588072"/>
            <a:ext cx="4255894" cy="429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8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81669" y="5829274"/>
            <a:ext cx="3869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3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)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R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eal-life application</a:t>
            </a:r>
            <a:endParaRPr lang="en-US" sz="2400" b="0" i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11543" y="1201649"/>
            <a:ext cx="49079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2)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General concepts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: </a:t>
            </a:r>
          </a:p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functions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, locations, </a:t>
            </a:r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  anatomy 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</a:t>
            </a:r>
            <a:endParaRPr lang="en-US" sz="2400" b="0" i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</p:txBody>
      </p:sp>
      <p:pic>
        <p:nvPicPr>
          <p:cNvPr id="6" name="Рисунок 5" descr="Nervous system anatomy and physiology | Osmosi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32" y="568310"/>
            <a:ext cx="6515139" cy="3976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05" y="3317131"/>
            <a:ext cx="5648924" cy="334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2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ow to Improve Your Central Nervous System?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04"/>
          <a:stretch/>
        </p:blipFill>
        <p:spPr bwMode="auto">
          <a:xfrm>
            <a:off x="4443780" y="1810629"/>
            <a:ext cx="3434378" cy="42462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3526" y="2254826"/>
            <a:ext cx="4185623" cy="576262"/>
          </a:xfrm>
        </p:spPr>
        <p:txBody>
          <a:bodyPr>
            <a:noAutofit/>
          </a:bodyPr>
          <a:lstStyle/>
          <a:p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Thus, you will 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to </a:t>
            </a:r>
            <a:endParaRPr lang="en-GB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more </a:t>
            </a:r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  <a:t>about:</a:t>
            </a:r>
            <a:endParaRPr lang="en-GB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00282214"/>
              </p:ext>
            </p:extLst>
          </p:nvPr>
        </p:nvGraphicFramePr>
        <p:xfrm>
          <a:off x="606760" y="2542957"/>
          <a:ext cx="5386388" cy="3687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7422552"/>
              </p:ext>
            </p:extLst>
          </p:nvPr>
        </p:nvGraphicFramePr>
        <p:xfrm>
          <a:off x="6408996" y="2753314"/>
          <a:ext cx="4184650" cy="3303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7000925" y="2177052"/>
            <a:ext cx="4185618" cy="576262"/>
          </a:xfrm>
        </p:spPr>
        <p:txBody>
          <a:bodyPr>
            <a:noAutofit/>
          </a:bodyPr>
          <a:lstStyle/>
          <a:p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  <a:t>So, you </a:t>
            </a:r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  <a:t>will</a:t>
            </a:r>
          </a:p>
          <a:p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</a:t>
            </a:r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  <a:t> how…</a:t>
            </a:r>
            <a:endParaRPr lang="en-GB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967270" cy="139147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100" b="1" dirty="0">
                <a:solidFill>
                  <a:srgbClr val="C00000"/>
                </a:solidFill>
              </a:rPr>
              <a:t>… or in other words </a:t>
            </a:r>
            <a:r>
              <a:rPr lang="en-GB" sz="3100" b="1" dirty="0" smtClean="0">
                <a:solidFill>
                  <a:srgbClr val="C00000"/>
                </a:solidFill>
              </a:rPr>
              <a:t>this is HOW </a:t>
            </a:r>
            <a:r>
              <a:rPr lang="en-GB" sz="3100" b="1" dirty="0">
                <a:solidFill>
                  <a:srgbClr val="C00000"/>
                </a:solidFill>
              </a:rPr>
              <a:t>IT WORKS! </a:t>
            </a:r>
            <a:r>
              <a:rPr lang="en-GB" sz="3100" b="1" dirty="0" smtClean="0">
                <a:solidFill>
                  <a:srgbClr val="C00000"/>
                </a:solidFill>
              </a:rPr>
              <a:t/>
            </a:r>
            <a:br>
              <a:rPr lang="en-GB" sz="3100" b="1" dirty="0" smtClean="0">
                <a:solidFill>
                  <a:srgbClr val="C00000"/>
                </a:solidFill>
              </a:rPr>
            </a:br>
            <a:r>
              <a:rPr lang="en-GB" sz="3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</a:t>
            </a:r>
            <a:r>
              <a:rPr lang="en-GB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GB" sz="3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PRACTISE </a:t>
            </a:r>
            <a:r>
              <a:rPr lang="en-GB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</a:t>
            </a:r>
            <a:r>
              <a:rPr lang="en-GB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live </a:t>
            </a:r>
            <a:r>
              <a:rPr lang="en-GB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85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8806978" cy="1188720"/>
          </a:xfrm>
        </p:spPr>
        <p:txBody>
          <a:bodyPr>
            <a:normAutofit fontScale="90000"/>
          </a:bodyPr>
          <a:lstStyle/>
          <a:p>
            <a:r>
              <a:rPr lang="en-GB" dirty="0"/>
              <a:t>Here are just a few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printed course recourses</a:t>
            </a:r>
            <a:r>
              <a:rPr lang="en-GB" dirty="0"/>
              <a:t> that we use during our </a:t>
            </a:r>
            <a:r>
              <a:rPr lang="en-GB" dirty="0" smtClean="0"/>
              <a:t>classes. Have a look!</a:t>
            </a:r>
            <a:endParaRPr lang="en-GB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87827" y="5098901"/>
            <a:ext cx="81500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However, there are much more if you count </a:t>
            </a: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GB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resources</a:t>
            </a: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</a:rPr>
              <a:t>! </a:t>
            </a:r>
            <a:endParaRPr lang="en-GB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693" y="2523924"/>
            <a:ext cx="1841819" cy="25869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544" y="2523924"/>
            <a:ext cx="1996622" cy="262927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2393" y="2564618"/>
            <a:ext cx="1879068" cy="254628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6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d Expect Results Crossword On White Stock Illustration 10299764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 bwMode="auto">
          <a:xfrm>
            <a:off x="43362" y="3946849"/>
            <a:ext cx="4385389" cy="28148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180" y="805938"/>
            <a:ext cx="11014229" cy="103942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communicative competences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shall develop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6057" y="2550614"/>
            <a:ext cx="48346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Differentiate </a:t>
            </a:r>
            <a:r>
              <a:rPr lang="en-US" dirty="0"/>
              <a:t>between the </a:t>
            </a:r>
            <a:r>
              <a:rPr lang="en-US" b="1" dirty="0"/>
              <a:t>central</a:t>
            </a:r>
            <a:r>
              <a:rPr lang="en-US" dirty="0"/>
              <a:t> nervous system and the </a:t>
            </a:r>
            <a:r>
              <a:rPr lang="en-US" b="1" dirty="0"/>
              <a:t>peripheral nervous system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Identify </a:t>
            </a:r>
            <a:r>
              <a:rPr lang="en-US" dirty="0"/>
              <a:t>the structure and </a:t>
            </a:r>
            <a:r>
              <a:rPr lang="en-US" b="1" dirty="0"/>
              <a:t>function of neurons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Describe </a:t>
            </a:r>
            <a:r>
              <a:rPr lang="en-US" dirty="0"/>
              <a:t>the </a:t>
            </a:r>
            <a:r>
              <a:rPr lang="en-US" b="1" dirty="0"/>
              <a:t>areas of the brain </a:t>
            </a:r>
            <a:r>
              <a:rPr lang="en-US" dirty="0"/>
              <a:t>and the function of each.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Demonstrate knowledge and research more </a:t>
            </a:r>
            <a:r>
              <a:rPr lang="en-US" dirty="0"/>
              <a:t>about </a:t>
            </a:r>
            <a:r>
              <a:rPr lang="en-US" b="1" dirty="0"/>
              <a:t>personal health </a:t>
            </a:r>
            <a:r>
              <a:rPr lang="en-US" b="1" dirty="0" smtClean="0"/>
              <a:t>concerns </a:t>
            </a:r>
            <a:r>
              <a:rPr lang="en-US" dirty="0" smtClean="0"/>
              <a:t>related </a:t>
            </a:r>
            <a:r>
              <a:rPr lang="en-US" dirty="0"/>
              <a:t>to the nervous system.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436496" y="2550614"/>
            <a:ext cx="37602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Examine </a:t>
            </a:r>
            <a:r>
              <a:rPr lang="en-US" dirty="0"/>
              <a:t>the </a:t>
            </a:r>
            <a:r>
              <a:rPr lang="en-US" b="1" dirty="0"/>
              <a:t>effects of health behavior </a:t>
            </a:r>
            <a:r>
              <a:rPr lang="en-US" dirty="0"/>
              <a:t>on the nervous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Identify </a:t>
            </a:r>
            <a:r>
              <a:rPr lang="en-US" dirty="0"/>
              <a:t>different types of </a:t>
            </a:r>
            <a:r>
              <a:rPr lang="en-US" b="1" dirty="0"/>
              <a:t>head and spinal cord injuries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Describe </a:t>
            </a:r>
            <a:r>
              <a:rPr lang="en-US" dirty="0"/>
              <a:t>different </a:t>
            </a:r>
            <a:r>
              <a:rPr lang="en-US" b="1" dirty="0"/>
              <a:t>diseases and disorders</a:t>
            </a:r>
            <a:r>
              <a:rPr lang="en-US" dirty="0"/>
              <a:t> of the nervous system.</a:t>
            </a:r>
            <a:endParaRPr lang="ru-RU" sz="2400" dirty="0"/>
          </a:p>
        </p:txBody>
      </p:sp>
      <p:pic>
        <p:nvPicPr>
          <p:cNvPr id="8" name="Picture 4" descr="Картинки по запросу &quot;знак оклику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131" y="5135937"/>
            <a:ext cx="1401278" cy="139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9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9952" y="1022218"/>
            <a:ext cx="9094951" cy="2562181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prstTxWarp prst="textCanUp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Join our classes </a:t>
            </a:r>
          </a:p>
          <a:p>
            <a:pPr marL="0" indent="0" algn="ctr">
              <a:buNone/>
            </a:pP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and </a:t>
            </a:r>
          </a:p>
          <a:p>
            <a:pPr marL="0" indent="0" algn="ctr">
              <a:buNone/>
            </a:pP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master your Professional English</a:t>
            </a:r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</a:t>
            </a:r>
            <a:endParaRPr lang="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Рисунок 3" descr="✓ Неврологія ⭐Євмакс Київ Нивки Виноградар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7" y="3584399"/>
            <a:ext cx="4240375" cy="2112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968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</TotalTime>
  <Words>290</Words>
  <Application>Microsoft Office PowerPoint</Application>
  <PresentationFormat>Широкоэкранный</PresentationFormat>
  <Paragraphs>44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Arial Narrow</vt:lpstr>
      <vt:lpstr>Bahnschrift SemiCondensed</vt:lpstr>
      <vt:lpstr>Calibri</vt:lpstr>
      <vt:lpstr>Corbel</vt:lpstr>
      <vt:lpstr>Gill Sans MT</vt:lpstr>
      <vt:lpstr>Open Sans</vt:lpstr>
      <vt:lpstr>Ubuntu</vt:lpstr>
      <vt:lpstr>Wingdings</vt:lpstr>
      <vt:lpstr>Parcel</vt:lpstr>
      <vt:lpstr>КАФЕДРА УКРАЇНСЬКОЇ ТА ІНОЗЕМНИХ МОВ</vt:lpstr>
      <vt:lpstr>Презентация PowerPoint</vt:lpstr>
      <vt:lpstr>Презентация PowerPoint</vt:lpstr>
      <vt:lpstr>Презентация PowerPoint</vt:lpstr>
      <vt:lpstr>… or in other words this is HOW IT WORKS!  LEARN and PRACTISE  English in a live class!</vt:lpstr>
      <vt:lpstr>Here are just a few printed course recourses that we use during our classes. Have a look!</vt:lpstr>
      <vt:lpstr>Some communicative competences  you shall develop!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УКРАЇНСЬКОЇ ТА ІНОЗЕМНИХ МОВ</dc:title>
  <dc:creator>Kolia</dc:creator>
  <cp:lastModifiedBy>Tetiana</cp:lastModifiedBy>
  <cp:revision>87</cp:revision>
  <cp:lastPrinted>2019-03-05T08:02:53Z</cp:lastPrinted>
  <dcterms:created xsi:type="dcterms:W3CDTF">2018-03-26T18:23:14Z</dcterms:created>
  <dcterms:modified xsi:type="dcterms:W3CDTF">2022-04-06T17:04:15Z</dcterms:modified>
</cp:coreProperties>
</file>