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61" r:id="rId4"/>
    <p:sldId id="271" r:id="rId5"/>
    <p:sldId id="273" r:id="rId6"/>
    <p:sldId id="272" r:id="rId7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 lIns="180000" rIns="180000" rtlCol="0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1" dirty="0" smtClean="0"/>
            <a:t>How to keep fit in the 21</a:t>
          </a:r>
          <a:r>
            <a:rPr lang="en-US" b="1" i="1" baseline="30000" dirty="0" smtClean="0"/>
            <a:t>st</a:t>
          </a:r>
          <a:r>
            <a:rPr lang="en-US" b="1" i="1" dirty="0" smtClean="0"/>
            <a:t> century</a:t>
          </a:r>
          <a:endParaRPr lang="uk-UA" noProof="0" dirty="0" smtClean="0"/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3"/>
        </a:ext>
      </dgm:extLst>
    </dgm:pt>
    <dgm:pt modelId="{B294A45F-A097-47D5-8F55-FC668EB3C98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 rtlCol="0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1" dirty="0" smtClean="0"/>
            <a:t>Famous fitness coaches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ounterclockwise direction for step 2"/>
        </a:ext>
      </dgm:extLst>
    </dgm:pt>
    <dgm:pt modelId="{A72F579A-815F-4730-AEB0-052A4E2EADB2}">
      <dgm:prSet phldrT="[Text]"/>
      <dgm:spPr>
        <a:solidFill>
          <a:schemeClr val="accent5"/>
        </a:solidFill>
      </dgm:spPr>
      <dgm:t>
        <a:bodyPr rtlCol="0"/>
        <a:lstStyle/>
        <a:p>
          <a:pPr rtl="0"/>
          <a:r>
            <a:rPr lang="en-US" b="1" i="1" dirty="0" smtClean="0"/>
            <a:t>How to do the right exercise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 custAng="1384065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 custAng="900000"/>
      <dgm:spPr/>
      <dgm:t>
        <a:bodyPr rtlCol="0"/>
        <a:lstStyle/>
        <a:p>
          <a:pPr rtl="0"/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 custAng="15908912"/>
      <dgm:spPr/>
      <dgm:t>
        <a:bodyPr rtlCol="0"/>
        <a:lstStyle/>
        <a:p>
          <a:pPr rtl="0"/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 custAng="4349705"/>
      <dgm:spPr/>
      <dgm:t>
        <a:bodyPr rtlCol="0"/>
        <a:lstStyle/>
        <a:p>
          <a:pPr rtl="0"/>
          <a:endParaRPr lang="en-US"/>
        </a:p>
      </dgm:t>
    </dgm:pt>
  </dgm:ptLst>
  <dgm:cxnLst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 lIns="180000" rIns="180000" rtlCol="0"/>
        <a:lstStyle/>
        <a:p>
          <a:pPr rtl="0"/>
          <a:r>
            <a:rPr lang="en-US" b="1" i="1" dirty="0" smtClean="0"/>
            <a:t>People`s myths about exercise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3"/>
        </a:ext>
      </dgm:extLst>
    </dgm:pt>
    <dgm:pt modelId="{B294A45F-A097-47D5-8F55-FC668EB3C98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US" b="1" i="1" dirty="0" smtClean="0"/>
            <a:t>Physical Fitness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ounterclockwise direction for step 2"/>
        </a:ext>
      </dgm:extLst>
    </dgm:pt>
    <dgm:pt modelId="{A72F579A-815F-4730-AEB0-052A4E2EADB2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 rtlCol="0"/>
        <a:lstStyle/>
        <a:p>
          <a:pPr rtl="0"/>
          <a:r>
            <a:rPr lang="en-GB" b="1" i="1" dirty="0" smtClean="0"/>
            <a:t>PE and Sport</a:t>
          </a:r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uk-UA" noProof="0" dirty="0"/>
        </a:p>
      </dgm:t>
      <dgm:extLst>
        <a:ext uri="{E40237B7-FDA0-4F09-8148-C483321AD2D9}">
          <dgm14:cNvPr xmlns:dgm14="http://schemas.microsoft.com/office/drawing/2010/diagram" xmlns="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 custAng="1108914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 custAng="20075259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 custAng="127907" custLinFactNeighborX="776" custLinFactNeighborY="-789"/>
      <dgm:spPr/>
      <dgm:t>
        <a:bodyPr rtlCol="0"/>
        <a:lstStyle/>
        <a:p>
          <a:pPr rtl="0"/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venn2" loCatId="relationship" qsTypeId="urn:microsoft.com/office/officeart/2005/8/quickstyle/simple5" qsCatId="simple" csTypeId="urn:microsoft.com/office/officeart/2005/8/colors/accent1_1" csCatId="accent1" phldr="1"/>
      <dgm:spPr/>
    </dgm:pt>
    <dgm:pt modelId="{D0115B0F-FDFB-494B-AC0A-E04A5EC234D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 lIns="180000" rIns="180000" rtlCol="0"/>
        <a:lstStyle/>
        <a:p>
          <a:pPr algn="ctr" rtl="0"/>
          <a:r>
            <a:rPr lang="uk-UA" sz="1600" noProof="0" dirty="0" smtClean="0"/>
            <a:t>3. </a:t>
          </a:r>
          <a:r>
            <a:rPr lang="en-US" sz="1600" noProof="0" dirty="0" smtClean="0"/>
            <a:t>Keep fit while learning English</a:t>
          </a:r>
          <a:endParaRPr lang="uk-UA" sz="1600" noProof="0" dirty="0"/>
        </a:p>
      </dgm:t>
      <dgm:extLst>
        <a:ext uri="{E40237B7-FDA0-4F09-8148-C483321AD2D9}">
          <dgm14:cNvPr xmlns:dgm14="http://schemas.microsoft.com/office/drawing/2010/diagram" xmlns="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uk-UA" noProof="0" dirty="0"/>
        </a:p>
      </dgm:t>
      <dgm:extLst/>
    </dgm:pt>
    <dgm:pt modelId="{B294A45F-A097-47D5-8F55-FC668EB3C98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uk-UA" sz="1600" noProof="0" dirty="0" smtClean="0"/>
            <a:t>2. </a:t>
          </a:r>
          <a:r>
            <a:rPr lang="en-US" sz="1600" noProof="0" dirty="0" smtClean="0"/>
            <a:t>Keep learning English</a:t>
          </a:r>
          <a:endParaRPr lang="uk-UA" sz="1600" noProof="0" dirty="0"/>
        </a:p>
      </dgm:t>
      <dgm:extLst>
        <a:ext uri="{E40237B7-FDA0-4F09-8148-C483321AD2D9}">
          <dgm14:cNvPr xmlns:dgm14="http://schemas.microsoft.com/office/drawing/2010/diagram" xmlns="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uk-UA" noProof="0" dirty="0"/>
        </a:p>
      </dgm:t>
      <dgm:extLst/>
    </dgm:pt>
    <dgm:pt modelId="{A72F579A-815F-4730-AEB0-052A4E2EADB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uk-UA" sz="1600" noProof="0" dirty="0" smtClean="0"/>
            <a:t>1. </a:t>
          </a:r>
          <a:r>
            <a:rPr lang="en-US" sz="1600" noProof="0" dirty="0" smtClean="0"/>
            <a:t>Keep fit</a:t>
          </a:r>
          <a:endParaRPr lang="uk-UA" sz="1600" noProof="0" dirty="0"/>
        </a:p>
      </dgm:t>
      <dgm:extLst>
        <a:ext uri="{E40237B7-FDA0-4F09-8148-C483321AD2D9}">
          <dgm14:cNvPr xmlns:dgm14="http://schemas.microsoft.com/office/drawing/2010/diagram" xmlns="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uk-UA" noProof="0" dirty="0"/>
        </a:p>
      </dgm:t>
      <dgm:extLst/>
    </dgm:pt>
    <dgm:pt modelId="{910C149E-FB9C-495A-9640-6BE2F3B852F6}" type="pres">
      <dgm:prSet presAssocID="{F1469E50-24C6-4156-8DAA-6DD0C1079C89}" presName="Name0" presStyleCnt="0">
        <dgm:presLayoutVars>
          <dgm:chMax val="7"/>
          <dgm:resizeHandles val="exact"/>
        </dgm:presLayoutVars>
      </dgm:prSet>
      <dgm:spPr/>
    </dgm:pt>
    <dgm:pt modelId="{B2DF5EA7-69C4-4FD2-BB46-BE47BD3A8AD2}" type="pres">
      <dgm:prSet presAssocID="{F1469E50-24C6-4156-8DAA-6DD0C1079C89}" presName="comp1" presStyleCnt="0"/>
      <dgm:spPr/>
    </dgm:pt>
    <dgm:pt modelId="{44AB95ED-5B97-4E6A-AE58-3D97D4E8979B}" type="pres">
      <dgm:prSet presAssocID="{F1469E50-24C6-4156-8DAA-6DD0C1079C89}" presName="circle1" presStyleLbl="node1" presStyleIdx="0" presStyleCnt="3" custScaleX="137969" custScaleY="98896"/>
      <dgm:spPr/>
      <dgm:t>
        <a:bodyPr/>
        <a:lstStyle/>
        <a:p>
          <a:endParaRPr lang="uk-UA"/>
        </a:p>
      </dgm:t>
    </dgm:pt>
    <dgm:pt modelId="{4B95EEFC-D086-4CC8-9E4F-B2DF67498BB9}" type="pres">
      <dgm:prSet presAssocID="{F1469E50-24C6-4156-8DAA-6DD0C1079C8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3FAC50-B569-418B-BF59-81FA0E6A7831}" type="pres">
      <dgm:prSet presAssocID="{F1469E50-24C6-4156-8DAA-6DD0C1079C89}" presName="comp2" presStyleCnt="0"/>
      <dgm:spPr/>
    </dgm:pt>
    <dgm:pt modelId="{0C1B7520-0D53-420B-B43D-D465E7C22889}" type="pres">
      <dgm:prSet presAssocID="{F1469E50-24C6-4156-8DAA-6DD0C1079C89}" presName="circle2" presStyleLbl="node1" presStyleIdx="1" presStyleCnt="3" custScaleX="122737" custLinFactNeighborX="-294" custLinFactNeighborY="5887"/>
      <dgm:spPr/>
      <dgm:t>
        <a:bodyPr/>
        <a:lstStyle/>
        <a:p>
          <a:endParaRPr lang="uk-UA"/>
        </a:p>
      </dgm:t>
    </dgm:pt>
    <dgm:pt modelId="{066E9979-BEB4-4638-A047-FF771D1A7A11}" type="pres">
      <dgm:prSet presAssocID="{F1469E50-24C6-4156-8DAA-6DD0C1079C8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483DA-98E1-46A9-A5EA-7015298E5EC1}" type="pres">
      <dgm:prSet presAssocID="{F1469E50-24C6-4156-8DAA-6DD0C1079C89}" presName="comp3" presStyleCnt="0"/>
      <dgm:spPr/>
    </dgm:pt>
    <dgm:pt modelId="{55A85990-8537-4B0F-9078-C54067FCD81F}" type="pres">
      <dgm:prSet presAssocID="{F1469E50-24C6-4156-8DAA-6DD0C1079C89}" presName="circle3" presStyleLbl="node1" presStyleIdx="2" presStyleCnt="3" custLinFactNeighborX="3973" custLinFactNeighborY="-442"/>
      <dgm:spPr/>
      <dgm:t>
        <a:bodyPr/>
        <a:lstStyle/>
        <a:p>
          <a:endParaRPr lang="uk-UA"/>
        </a:p>
      </dgm:t>
    </dgm:pt>
    <dgm:pt modelId="{EFD9F6F6-DC4B-4C8A-99C1-1C1D1403208B}" type="pres">
      <dgm:prSet presAssocID="{F1469E50-24C6-4156-8DAA-6DD0C1079C8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68DDD7-5A25-4266-B31D-FA91FA7B9CB4}" type="presOf" srcId="{F1469E50-24C6-4156-8DAA-6DD0C1079C89}" destId="{910C149E-FB9C-495A-9640-6BE2F3B852F6}" srcOrd="0" destOrd="0" presId="urn:microsoft.com/office/officeart/2005/8/layout/venn2"/>
    <dgm:cxn modelId="{8C86CD9C-5372-4E79-AB00-64BF04F96C49}" type="presOf" srcId="{B294A45F-A097-47D5-8F55-FC668EB3C982}" destId="{0C1B7520-0D53-420B-B43D-D465E7C22889}" srcOrd="0" destOrd="0" presId="urn:microsoft.com/office/officeart/2005/8/layout/venn2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80B1EA25-AA54-4F86-A94D-82A0D7B59B43}" type="presOf" srcId="{A72F579A-815F-4730-AEB0-052A4E2EADB2}" destId="{EFD9F6F6-DC4B-4C8A-99C1-1C1D1403208B}" srcOrd="1" destOrd="0" presId="urn:microsoft.com/office/officeart/2005/8/layout/venn2"/>
    <dgm:cxn modelId="{BD576246-AA6A-4D61-A58B-19A70C4903B6}" type="presOf" srcId="{B294A45F-A097-47D5-8F55-FC668EB3C982}" destId="{066E9979-BEB4-4638-A047-FF771D1A7A11}" srcOrd="1" destOrd="0" presId="urn:microsoft.com/office/officeart/2005/8/layout/venn2"/>
    <dgm:cxn modelId="{B42CBC84-7A58-4AF0-8030-9EAE8A71B27D}" type="presOf" srcId="{A72F579A-815F-4730-AEB0-052A4E2EADB2}" destId="{55A85990-8537-4B0F-9078-C54067FCD81F}" srcOrd="0" destOrd="0" presId="urn:microsoft.com/office/officeart/2005/8/layout/venn2"/>
    <dgm:cxn modelId="{A3694BDF-F334-470B-9374-BEAE7ECD8F72}" type="presOf" srcId="{D0115B0F-FDFB-494B-AC0A-E04A5EC234DA}" destId="{44AB95ED-5B97-4E6A-AE58-3D97D4E8979B}" srcOrd="0" destOrd="0" presId="urn:microsoft.com/office/officeart/2005/8/layout/venn2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B856D875-1783-40F0-9CF8-999311C7C8A5}" type="presOf" srcId="{D0115B0F-FDFB-494B-AC0A-E04A5EC234DA}" destId="{4B95EEFC-D086-4CC8-9E4F-B2DF67498BB9}" srcOrd="1" destOrd="0" presId="urn:microsoft.com/office/officeart/2005/8/layout/venn2"/>
    <dgm:cxn modelId="{D2C7CC98-EDE9-4178-B6E4-88175A739634}" type="presParOf" srcId="{910C149E-FB9C-495A-9640-6BE2F3B852F6}" destId="{B2DF5EA7-69C4-4FD2-BB46-BE47BD3A8AD2}" srcOrd="0" destOrd="0" presId="urn:microsoft.com/office/officeart/2005/8/layout/venn2"/>
    <dgm:cxn modelId="{AC8BCFA7-C970-4819-9304-678235905FC1}" type="presParOf" srcId="{B2DF5EA7-69C4-4FD2-BB46-BE47BD3A8AD2}" destId="{44AB95ED-5B97-4E6A-AE58-3D97D4E8979B}" srcOrd="0" destOrd="0" presId="urn:microsoft.com/office/officeart/2005/8/layout/venn2"/>
    <dgm:cxn modelId="{A70E2847-5927-40CE-A21D-DFB1A3D1993A}" type="presParOf" srcId="{B2DF5EA7-69C4-4FD2-BB46-BE47BD3A8AD2}" destId="{4B95EEFC-D086-4CC8-9E4F-B2DF67498BB9}" srcOrd="1" destOrd="0" presId="urn:microsoft.com/office/officeart/2005/8/layout/venn2"/>
    <dgm:cxn modelId="{E7DA9478-3B8E-4F69-95BA-AF21B4DFE653}" type="presParOf" srcId="{910C149E-FB9C-495A-9640-6BE2F3B852F6}" destId="{003FAC50-B569-418B-BF59-81FA0E6A7831}" srcOrd="1" destOrd="0" presId="urn:microsoft.com/office/officeart/2005/8/layout/venn2"/>
    <dgm:cxn modelId="{3B2AD906-ABBA-4C8A-A0F5-6F274713DDD4}" type="presParOf" srcId="{003FAC50-B569-418B-BF59-81FA0E6A7831}" destId="{0C1B7520-0D53-420B-B43D-D465E7C22889}" srcOrd="0" destOrd="0" presId="urn:microsoft.com/office/officeart/2005/8/layout/venn2"/>
    <dgm:cxn modelId="{4E4D90D7-5183-4DCA-A75A-4A398A5D8EC1}" type="presParOf" srcId="{003FAC50-B569-418B-BF59-81FA0E6A7831}" destId="{066E9979-BEB4-4638-A047-FF771D1A7A11}" srcOrd="1" destOrd="0" presId="urn:microsoft.com/office/officeart/2005/8/layout/venn2"/>
    <dgm:cxn modelId="{D6509FAF-33F4-486A-BBBD-3A77CD8CE80C}" type="presParOf" srcId="{910C149E-FB9C-495A-9640-6BE2F3B852F6}" destId="{EA2483DA-98E1-46A9-A5EA-7015298E5EC1}" srcOrd="2" destOrd="0" presId="urn:microsoft.com/office/officeart/2005/8/layout/venn2"/>
    <dgm:cxn modelId="{551952EC-C132-40F8-98DA-E18A57442A65}" type="presParOf" srcId="{EA2483DA-98E1-46A9-A5EA-7015298E5EC1}" destId="{55A85990-8537-4B0F-9078-C54067FCD81F}" srcOrd="0" destOrd="0" presId="urn:microsoft.com/office/officeart/2005/8/layout/venn2"/>
    <dgm:cxn modelId="{7FD06145-4921-4AE8-B73D-6C39FEBD4FCC}" type="presParOf" srcId="{EA2483DA-98E1-46A9-A5EA-7015298E5EC1}" destId="{EFD9F6F6-DC4B-4C8A-99C1-1C1D1403208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 rot="1384065">
          <a:off x="2158472" y="2008108"/>
          <a:ext cx="2454355" cy="2454355"/>
        </a:xfrm>
        <a:prstGeom prst="gear9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21590" rIns="180000" bIns="2159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i="1" kern="1200" dirty="0" smtClean="0"/>
            <a:t>How to keep fit in the 21</a:t>
          </a:r>
          <a:r>
            <a:rPr lang="en-US" sz="1700" b="1" i="1" kern="1200" baseline="30000" dirty="0" smtClean="0"/>
            <a:t>st</a:t>
          </a:r>
          <a:r>
            <a:rPr lang="en-US" sz="1700" b="1" i="1" kern="1200" dirty="0" smtClean="0"/>
            <a:t> century</a:t>
          </a:r>
          <a:endParaRPr lang="uk-UA" sz="1700" kern="1200" noProof="0" dirty="0" smtClean="0"/>
        </a:p>
      </dsp:txBody>
      <dsp:txXfrm rot="1384065">
        <a:off x="2158472" y="2008108"/>
        <a:ext cx="2454355" cy="2454355"/>
      </dsp:txXfrm>
    </dsp:sp>
    <dsp:sp modelId="{1CA3202A-9CD1-47F7-9D42-23E46A72BBFC}">
      <dsp:nvSpPr>
        <dsp:cNvPr id="0" name=""/>
        <dsp:cNvSpPr/>
      </dsp:nvSpPr>
      <dsp:spPr>
        <a:xfrm>
          <a:off x="730484" y="1427988"/>
          <a:ext cx="1784985" cy="1784985"/>
        </a:xfrm>
        <a:prstGeom prst="gear6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i="1" kern="1200" dirty="0" smtClean="0"/>
            <a:t>Famous fitness coaches</a:t>
          </a:r>
          <a:endParaRPr lang="uk-UA" sz="1700" kern="1200" noProof="0" dirty="0"/>
        </a:p>
      </dsp:txBody>
      <dsp:txXfrm>
        <a:off x="730484" y="1427988"/>
        <a:ext cx="1784985" cy="1784985"/>
      </dsp:txXfrm>
    </dsp:sp>
    <dsp:sp modelId="{11E70583-C9D9-4A1B-9215-04DC48DCBD8D}">
      <dsp:nvSpPr>
        <dsp:cNvPr id="0" name=""/>
        <dsp:cNvSpPr/>
      </dsp:nvSpPr>
      <dsp:spPr>
        <a:xfrm>
          <a:off x="1730258" y="196530"/>
          <a:ext cx="1748921" cy="1748921"/>
        </a:xfrm>
        <a:prstGeom prst="gear6">
          <a:avLst/>
        </a:prstGeom>
        <a:solidFill>
          <a:schemeClr val="accent5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/>
            <a:t>How to do the right exercise</a:t>
          </a:r>
          <a:endParaRPr lang="uk-UA" sz="1700" kern="1200" noProof="0" dirty="0"/>
        </a:p>
      </dsp:txBody>
      <dsp:txXfrm rot="900000">
        <a:off x="2113848" y="580120"/>
        <a:ext cx="981742" cy="981742"/>
      </dsp:txXfrm>
    </dsp:sp>
    <dsp:sp modelId="{1E72715E-7366-4E78-A512-24F37F5D23DC}">
      <dsp:nvSpPr>
        <dsp:cNvPr id="0" name=""/>
        <dsp:cNvSpPr/>
      </dsp:nvSpPr>
      <dsp:spPr>
        <a:xfrm>
          <a:off x="1972700" y="1636071"/>
          <a:ext cx="3141574" cy="3141574"/>
        </a:xfrm>
        <a:prstGeom prst="circularArrow">
          <a:avLst>
            <a:gd name="adj1" fmla="val 4687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 rot="15908912">
          <a:off x="414366" y="1031887"/>
          <a:ext cx="2282550" cy="22825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 rot="4349705">
          <a:off x="1325714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 rot="1108914">
          <a:off x="2024776" y="2008108"/>
          <a:ext cx="2454354" cy="2454354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24130" rIns="18000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People`s myths about exercise</a:t>
          </a:r>
          <a:endParaRPr lang="uk-UA" sz="1900" kern="1200" noProof="0" dirty="0"/>
        </a:p>
      </dsp:txBody>
      <dsp:txXfrm rot="1108914">
        <a:off x="2024776" y="2008108"/>
        <a:ext cx="2454354" cy="2454354"/>
      </dsp:txXfrm>
    </dsp:sp>
    <dsp:sp modelId="{1CA3202A-9CD1-47F7-9D42-23E46A72BBFC}">
      <dsp:nvSpPr>
        <dsp:cNvPr id="0" name=""/>
        <dsp:cNvSpPr/>
      </dsp:nvSpPr>
      <dsp:spPr>
        <a:xfrm rot="20075259">
          <a:off x="596788" y="1427988"/>
          <a:ext cx="1784985" cy="1784985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Physical Fitness</a:t>
          </a:r>
          <a:endParaRPr lang="uk-UA" sz="1900" kern="1200" noProof="0" dirty="0"/>
        </a:p>
      </dsp:txBody>
      <dsp:txXfrm rot="20075259">
        <a:off x="596788" y="1427988"/>
        <a:ext cx="1784985" cy="1784985"/>
      </dsp:txXfrm>
    </dsp:sp>
    <dsp:sp modelId="{11E70583-C9D9-4A1B-9215-04DC48DCBD8D}">
      <dsp:nvSpPr>
        <dsp:cNvPr id="0" name=""/>
        <dsp:cNvSpPr/>
      </dsp:nvSpPr>
      <dsp:spPr>
        <a:xfrm rot="20827907">
          <a:off x="1613184" y="196530"/>
          <a:ext cx="1748921" cy="1748921"/>
        </a:xfrm>
        <a:prstGeom prst="gear6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i="1" kern="1200" dirty="0" smtClean="0"/>
            <a:t>PE and Sport</a:t>
          </a:r>
          <a:endParaRPr lang="uk-UA" sz="1900" kern="1200" noProof="0" dirty="0"/>
        </a:p>
      </dsp:txBody>
      <dsp:txXfrm rot="127907">
        <a:off x="1996774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AB95ED-5B97-4E6A-AE58-3D97D4E8979B}">
      <dsp:nvSpPr>
        <dsp:cNvPr id="0" name=""/>
        <dsp:cNvSpPr/>
      </dsp:nvSpPr>
      <dsp:spPr>
        <a:xfrm>
          <a:off x="2560321" y="10393"/>
          <a:ext cx="5195451" cy="372409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80000" tIns="113792" rIns="180000" bIns="113792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3. </a:t>
          </a:r>
          <a:r>
            <a:rPr lang="en-US" sz="1600" kern="1200" noProof="0" dirty="0" smtClean="0"/>
            <a:t>Keep fit while learning English</a:t>
          </a:r>
          <a:endParaRPr lang="uk-UA" sz="1600" kern="1200" noProof="0" dirty="0"/>
        </a:p>
      </dsp:txBody>
      <dsp:txXfrm>
        <a:off x="4250141" y="196597"/>
        <a:ext cx="1815810" cy="558613"/>
      </dsp:txXfrm>
    </dsp:sp>
    <dsp:sp modelId="{0C1B7520-0D53-420B-B43D-D465E7C22889}">
      <dsp:nvSpPr>
        <dsp:cNvPr id="0" name=""/>
        <dsp:cNvSpPr/>
      </dsp:nvSpPr>
      <dsp:spPr>
        <a:xfrm>
          <a:off x="3416544" y="941416"/>
          <a:ext cx="3466399" cy="282424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2. </a:t>
          </a:r>
          <a:r>
            <a:rPr lang="en-US" sz="1600" kern="1200" noProof="0" dirty="0" smtClean="0"/>
            <a:t>Keep learning English</a:t>
          </a:r>
          <a:endParaRPr lang="uk-UA" sz="1600" kern="1200" noProof="0" dirty="0"/>
        </a:p>
      </dsp:txBody>
      <dsp:txXfrm>
        <a:off x="4342072" y="1117932"/>
        <a:ext cx="1615341" cy="529546"/>
      </dsp:txXfrm>
    </dsp:sp>
    <dsp:sp modelId="{55A85990-8537-4B0F-9078-C54067FCD81F}">
      <dsp:nvSpPr>
        <dsp:cNvPr id="0" name=""/>
        <dsp:cNvSpPr/>
      </dsp:nvSpPr>
      <dsp:spPr>
        <a:xfrm>
          <a:off x="4291435" y="1864117"/>
          <a:ext cx="1882833" cy="188283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1. </a:t>
          </a:r>
          <a:r>
            <a:rPr lang="en-US" sz="1600" kern="1200" noProof="0" dirty="0" smtClean="0"/>
            <a:t>Keep fit</a:t>
          </a:r>
          <a:endParaRPr lang="uk-UA" sz="1600" kern="1200" noProof="0" dirty="0"/>
        </a:p>
      </dsp:txBody>
      <dsp:txXfrm>
        <a:off x="4567169" y="2334825"/>
        <a:ext cx="1331363" cy="94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D90BCD-5FEA-427E-9CEA-805CC1A0AF46}" type="datetime1">
              <a:rPr lang="uk-UA" smtClean="0"/>
              <a:pPr rtl="0"/>
              <a:t>06.04.2022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466C-F23A-445C-8728-26C673650C65}" type="datetime1">
              <a:rPr lang="uk-UA" smtClean="0"/>
              <a:pPr/>
              <a:t>06.04.2022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841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0798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0433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7294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3516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6404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6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199467-5573-4075-B509-1993534E51D4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15B3F2-4971-4BF9-A98C-14E37F1F3F15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із зображенн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9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1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14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3A128-01D8-4448-B68C-EB74845CFB87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B05386-348F-499B-95C9-4FD2D20B5E61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CF20C-7DA8-412D-9516-CA8419588DA8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A35CEB-D532-4B12-8860-26D7197075ED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743618-D585-4677-82F9-2DE9D781B67F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Прямокут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B59017E3-9030-420C-9FF6-26ED138222DE}" type="datetime1">
              <a:rPr lang="uk-UA" noProof="0" smtClean="0"/>
              <a:pPr rtl="0"/>
              <a:t>06.04.2022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551546"/>
          </a:xfrm>
          <a:ln>
            <a:solidFill>
              <a:schemeClr val="accent3"/>
            </a:solidFill>
          </a:ln>
        </p:spPr>
        <p:txBody>
          <a:bodyPr rtlCol="0">
            <a:normAutofit fontScale="90000"/>
          </a:bodyPr>
          <a:lstStyle/>
          <a:p>
            <a:r>
              <a:rPr lang="uk-UA" dirty="0" smtClean="0"/>
              <a:t>іноземна мова </a:t>
            </a:r>
            <a:r>
              <a:rPr lang="uk-UA" dirty="0"/>
              <a:t>у фітнесі та </a:t>
            </a:r>
            <a:r>
              <a:rPr lang="uk-UA" dirty="0" smtClean="0"/>
              <a:t>рекреації</a:t>
            </a:r>
            <a:endParaRPr lang="uk-UA" dirty="0"/>
          </a:p>
        </p:txBody>
      </p:sp>
      <p:pic>
        <p:nvPicPr>
          <p:cNvPr id="7" name="Місце для зображення 6" descr="Двоє людей качаються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pic>
        <p:nvPicPr>
          <p:cNvPr id="8" name="Місце для зображення 7" descr="Яблуко Гренні Сміт і кравецький сантиметр крупним планом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" b="19"/>
          <a:stretch/>
        </p:blipFill>
        <p:spPr/>
      </p:pic>
      <p:pic>
        <p:nvPicPr>
          <p:cNvPr id="9" name="Місце для зображення 8" descr="Чоловік і жінка біжать на біговій доріжці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" b="39"/>
          <a:stretch/>
        </p:blipFill>
        <p:spPr/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5810596"/>
            <a:ext cx="11125200" cy="906087"/>
          </a:xfrm>
        </p:spPr>
        <p:txBody>
          <a:bodyPr rtlCol="0">
            <a:normAutofit fontScale="62500" lnSpcReduction="20000"/>
          </a:bodyPr>
          <a:lstStyle/>
          <a:p>
            <a:r>
              <a:rPr lang="uk-UA" b="1" dirty="0" smtClean="0"/>
              <a:t>Освітній ступінь: </a:t>
            </a:r>
            <a:r>
              <a:rPr lang="uk-UA" dirty="0" smtClean="0"/>
              <a:t>бакалавр</a:t>
            </a:r>
            <a:r>
              <a:rPr lang="en-US" dirty="0" smtClean="0"/>
              <a:t> </a:t>
            </a:r>
            <a:r>
              <a:rPr lang="uk-UA" dirty="0" smtClean="0"/>
              <a:t>(заочна форма навчання</a:t>
            </a:r>
            <a:r>
              <a:rPr lang="en-US" dirty="0" smtClean="0"/>
              <a:t>)</a:t>
            </a:r>
            <a:endParaRPr lang="uk-UA" dirty="0" smtClean="0"/>
          </a:p>
          <a:p>
            <a:endParaRPr lang="uk-UA" dirty="0"/>
          </a:p>
          <a:p>
            <a:r>
              <a:rPr lang="uk-UA" sz="1900" b="1" dirty="0"/>
              <a:t>спеціальність: </a:t>
            </a:r>
            <a:r>
              <a:rPr lang="uk-UA" sz="1900" b="1" dirty="0" smtClean="0"/>
              <a:t>017</a:t>
            </a:r>
            <a:endParaRPr lang="en-US" sz="1900" b="1" dirty="0" smtClean="0"/>
          </a:p>
          <a:p>
            <a:r>
              <a:rPr lang="uk-UA" sz="1900" b="1" dirty="0" smtClean="0"/>
              <a:t>Рік навчання: </a:t>
            </a:r>
            <a:r>
              <a:rPr lang="en-US" sz="1900" b="1" dirty="0" smtClean="0"/>
              <a:t>V</a:t>
            </a:r>
            <a:endParaRPr lang="uk-UA" sz="1900" b="1" dirty="0" smtClean="0"/>
          </a:p>
          <a:p>
            <a:endParaRPr lang="uk-UA" sz="1700" b="1" dirty="0" smtClean="0"/>
          </a:p>
          <a:p>
            <a:r>
              <a:rPr lang="uk-UA" sz="1700" b="1" i="1" dirty="0" smtClean="0"/>
              <a:t> розробник: Марусяк в.</a:t>
            </a:r>
          </a:p>
          <a:p>
            <a:endParaRPr lang="uk-UA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b="1" dirty="0"/>
              <a:t>Мета навчальної дисципліни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 smtClean="0"/>
              <a:t>вдосконалювати професійну комунікативну компетенцію іноземною мовою, </a:t>
            </a:r>
            <a:r>
              <a:rPr lang="uk-UA" dirty="0"/>
              <a:t>яка полягає у здатності </a:t>
            </a:r>
            <a:r>
              <a:rPr lang="uk-UA" dirty="0" smtClean="0"/>
              <a:t>здобувачів розуміти інформацію </a:t>
            </a:r>
            <a:r>
              <a:rPr lang="uk-UA" dirty="0"/>
              <a:t>під час </a:t>
            </a:r>
            <a:r>
              <a:rPr lang="uk-UA" dirty="0" smtClean="0"/>
              <a:t>професійної дискусії, офіційних спортивних заходів, тренувань у сфері фітнесу та рекреації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endParaRPr lang="uk-UA" dirty="0" smtClean="0"/>
          </a:p>
          <a:p>
            <a:pPr lvl="0"/>
            <a:r>
              <a:rPr lang="uk-UA" dirty="0" smtClean="0"/>
              <a:t>формувати визначені </a:t>
            </a:r>
            <a:r>
              <a:rPr lang="uk-UA" dirty="0"/>
              <a:t>освітньою програмою </a:t>
            </a:r>
            <a:r>
              <a:rPr lang="uk-UA" dirty="0" smtClean="0"/>
              <a:t>фахові компетентності </a:t>
            </a:r>
            <a:r>
              <a:rPr lang="uk-UA" dirty="0"/>
              <a:t>для складання незалежного державного оцінювання для вступу в </a:t>
            </a:r>
            <a:r>
              <a:rPr lang="uk-UA" dirty="0" smtClean="0"/>
              <a:t>магістратуру;</a:t>
            </a:r>
            <a:endParaRPr lang="en-US" dirty="0" smtClean="0"/>
          </a:p>
          <a:p>
            <a:pPr marL="45720" lv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4" name="Рисунок 3" descr="Image result for aim educ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963" y="2452253"/>
            <a:ext cx="2660073" cy="243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uk-UA" sz="2800" b="1" dirty="0" smtClean="0"/>
              <a:t>компетентності, </a:t>
            </a:r>
            <a:r>
              <a:rPr lang="uk-UA" sz="2800" b="1" dirty="0"/>
              <a:t>які формуються під час вивчення </a:t>
            </a:r>
            <a:r>
              <a:rPr lang="uk-UA" sz="2800" b="1" dirty="0" smtClean="0"/>
              <a:t>іноземної мови у сфері фітнесу та рекреації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3571702" cy="4462272"/>
          </a:xfrm>
        </p:spPr>
        <p:txBody>
          <a:bodyPr rtlCol="0">
            <a:normAutofit fontScale="85000" lnSpcReduction="10000"/>
          </a:bodyPr>
          <a:lstStyle/>
          <a:p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оброблення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автентичних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та </a:t>
            </a:r>
            <a:r>
              <a:rPr lang="ru-RU" dirty="0" err="1"/>
              <a:t>перекладати</a:t>
            </a:r>
            <a:r>
              <a:rPr lang="ru-RU" dirty="0"/>
              <a:t> </a:t>
            </a:r>
            <a:r>
              <a:rPr lang="ru-RU" dirty="0" err="1"/>
              <a:t>англомовні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загально</a:t>
            </a:r>
            <a:r>
              <a:rPr lang="ru-RU" dirty="0"/>
              <a:t>-спортивного характеру та </a:t>
            </a:r>
            <a:r>
              <a:rPr lang="ru-RU" dirty="0" err="1"/>
              <a:t>фахового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.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вести </a:t>
            </a:r>
            <a:r>
              <a:rPr lang="ru-RU" dirty="0" err="1"/>
              <a:t>бесіду</a:t>
            </a:r>
            <a:r>
              <a:rPr lang="ru-RU" dirty="0"/>
              <a:t> в межах </a:t>
            </a:r>
            <a:r>
              <a:rPr lang="ru-RU" dirty="0" err="1"/>
              <a:t>вивченої</a:t>
            </a:r>
            <a:r>
              <a:rPr lang="ru-RU" dirty="0"/>
              <a:t> тематики, </a:t>
            </a:r>
            <a:r>
              <a:rPr lang="ru-RU" dirty="0" err="1"/>
              <a:t>обговорювати</a:t>
            </a:r>
            <a:r>
              <a:rPr lang="ru-RU" dirty="0"/>
              <a:t> </a:t>
            </a:r>
            <a:r>
              <a:rPr lang="ru-RU" dirty="0" err="1" smtClean="0"/>
              <a:t>фахові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 smtClean="0"/>
              <a:t>анотацію</a:t>
            </a:r>
            <a:r>
              <a:rPr lang="ru-RU" dirty="0" smtClean="0"/>
              <a:t> до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фахового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 smtClean="0"/>
              <a:t>готувати</a:t>
            </a:r>
            <a:r>
              <a:rPr lang="ru-RU" dirty="0" smtClean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 з низки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;</a:t>
            </a:r>
            <a:endParaRPr lang="ru-RU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57206038"/>
              </p:ext>
            </p:extLst>
          </p:nvPr>
        </p:nvGraphicFramePr>
        <p:xfrm>
          <a:off x="6209607" y="1628107"/>
          <a:ext cx="5079077" cy="44651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79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5122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uk-UA" sz="1400" b="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 descr="Image result for english competenci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607" y="1600200"/>
            <a:ext cx="5079077" cy="449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0464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algn="ctr" rtl="0"/>
            <a:r>
              <a:rPr lang="uk-UA" b="1" dirty="0" smtClean="0"/>
              <a:t>Тематика</a:t>
            </a:r>
            <a:endParaRPr lang="uk-UA" b="1" dirty="0"/>
          </a:p>
        </p:txBody>
      </p:sp>
      <p:graphicFrame>
        <p:nvGraphicFramePr>
          <p:cNvPr id="6" name="Місце для вмісту 5" descr="Схема у вигляді триба з послідовністю 3 кроків для відображення взаємопов’язаних іде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03812534"/>
              </p:ext>
            </p:extLst>
          </p:nvPr>
        </p:nvGraphicFramePr>
        <p:xfrm>
          <a:off x="6309360" y="1714500"/>
          <a:ext cx="4763192" cy="446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Місце для вмісту 5" descr="Схема у вигляді триба з послідовністю 3 кроків для відображення взаємопов’язаних ідей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40222103"/>
              </p:ext>
            </p:extLst>
          </p:nvPr>
        </p:nvGraphicFramePr>
        <p:xfrm>
          <a:off x="15240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382416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2712" y="648393"/>
            <a:ext cx="10424737" cy="989214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3 </a:t>
            </a:r>
            <a:r>
              <a:rPr lang="uk-UA" dirty="0" smtClean="0"/>
              <a:t>кроки до опанування курсом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922711" y="5619404"/>
            <a:ext cx="10427913" cy="552796"/>
          </a:xfrm>
        </p:spPr>
        <p:txBody>
          <a:bodyPr rtlCol="0"/>
          <a:lstStyle/>
          <a:p>
            <a:pPr rtl="0"/>
            <a:endParaRPr lang="uk-UA" dirty="0"/>
          </a:p>
        </p:txBody>
      </p:sp>
      <p:graphicFrame>
        <p:nvGraphicFramePr>
          <p:cNvPr id="5" name="Місце для вмісту 5" descr="Схема у вигляді триба з послідовністю 3 кроків для відображення взаємопов’язаних іде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8459636"/>
              </p:ext>
            </p:extLst>
          </p:nvPr>
        </p:nvGraphicFramePr>
        <p:xfrm>
          <a:off x="1263535" y="1637607"/>
          <a:ext cx="10316094" cy="376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622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1086890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Thank you for your attention!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731520" y="2635134"/>
            <a:ext cx="10622280" cy="3516283"/>
          </a:xfrm>
        </p:spPr>
        <p:txBody>
          <a:bodyPr rtlCol="0"/>
          <a:lstStyle/>
          <a:p>
            <a:r>
              <a:rPr lang="en-US" sz="3600" dirty="0"/>
              <a:t>Get you English in shape!</a:t>
            </a:r>
            <a:endParaRPr lang="uk-UA" sz="3600" dirty="0"/>
          </a:p>
          <a:p>
            <a:pPr rtl="0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182" y="3573519"/>
            <a:ext cx="5329116" cy="224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’я та фі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383_TF02922391" id="{316182F3-2F96-494A-9AC7-FBE3E8C1EAED}" vid="{12F28F2A-BF14-44D1-9CF3-0B1CC33DBD61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про здоров’я та фітнес (широкоформатна)</Template>
  <TotalTime>241</TotalTime>
  <Words>213</Words>
  <Application>Microsoft Office PowerPoint</Application>
  <PresentationFormat>Произвольный</PresentationFormat>
  <Paragraphs>42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Здоров’я та фітнес 16x9</vt:lpstr>
      <vt:lpstr>іноземна мова у фітнесі та рекреації</vt:lpstr>
      <vt:lpstr>Мета навчальної дисципліни </vt:lpstr>
      <vt:lpstr>компетентності, які формуються під час вивчення іноземної мови у сфері фітнесу та рекреації</vt:lpstr>
      <vt:lpstr>Тематика</vt:lpstr>
      <vt:lpstr>3 кроки до опанування курсом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із зображеннями</dc:title>
  <dc:creator>Валентина Марусяк</dc:creator>
  <cp:lastModifiedBy>виктор</cp:lastModifiedBy>
  <cp:revision>49</cp:revision>
  <dcterms:created xsi:type="dcterms:W3CDTF">2021-02-10T11:46:27Z</dcterms:created>
  <dcterms:modified xsi:type="dcterms:W3CDTF">2022-04-06T15:02:01Z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